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113</c:v>
                </c:pt>
                <c:pt idx="1">
                  <c:v>126</c:v>
                </c:pt>
                <c:pt idx="2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44-4EC8-8973-7F529B1ED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218024"/>
        <c:axId val="388216056"/>
      </c:barChart>
      <c:dateAx>
        <c:axId val="388218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16056"/>
        <c:crosses val="autoZero"/>
        <c:auto val="1"/>
        <c:lblOffset val="100"/>
        <c:baseTimeUnit val="months"/>
      </c:dateAx>
      <c:valAx>
        <c:axId val="38821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1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437361</c:v>
                </c:pt>
                <c:pt idx="1">
                  <c:v>675464</c:v>
                </c:pt>
                <c:pt idx="2">
                  <c:v>692220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2E-4693-8445-937DD582F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773008"/>
        <c:axId val="385772024"/>
      </c:barChart>
      <c:dateAx>
        <c:axId val="385773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72024"/>
        <c:crosses val="autoZero"/>
        <c:auto val="1"/>
        <c:lblOffset val="100"/>
        <c:baseTimeUnit val="months"/>
      </c:dateAx>
      <c:valAx>
        <c:axId val="38577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7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Inetum Consulting</c:v>
                </c:pt>
                <c:pt idx="1">
                  <c:v>Inetum Solutions</c:v>
                </c:pt>
                <c:pt idx="2">
                  <c:v>FabLab by Inetum</c:v>
                </c:pt>
                <c:pt idx="3">
                  <c:v>Inetum Technologies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32191</c:v>
                </c:pt>
                <c:pt idx="1">
                  <c:v>15133</c:v>
                </c:pt>
                <c:pt idx="2">
                  <c:v>8695</c:v>
                </c:pt>
                <c:pt idx="3">
                  <c:v>3779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C7-46CE-9DC7-DD2614856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18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B-463C-9F51-DFB755D8DA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</c:v>
                </c:pt>
                <c:pt idx="1">
                  <c:v>17</c:v>
                </c:pt>
                <c:pt idx="2">
                  <c:v>12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B-463C-9F51-DFB755D8DA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71</c:v>
                </c:pt>
                <c:pt idx="1">
                  <c:v>52</c:v>
                </c:pt>
                <c:pt idx="2">
                  <c:v>84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8B-463C-9F51-DFB755D8DA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18</c:v>
                </c:pt>
                <c:pt idx="1">
                  <c:v>18</c:v>
                </c:pt>
                <c:pt idx="2">
                  <c:v>17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8B-463C-9F51-DFB755D8D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972504"/>
        <c:axId val="465967256"/>
      </c:barChart>
      <c:dateAx>
        <c:axId val="46597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967256"/>
        <c:crosses val="autoZero"/>
        <c:auto val="1"/>
        <c:lblOffset val="100"/>
        <c:baseTimeUnit val="months"/>
      </c:dateAx>
      <c:valAx>
        <c:axId val="46596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97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9811</c:v>
                </c:pt>
                <c:pt idx="1">
                  <c:v>11496</c:v>
                </c:pt>
                <c:pt idx="2">
                  <c:v>10647</c:v>
                </c:pt>
                <c:pt idx="3">
                  <c:v>12778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02-4DD2-B4BC-C11A786690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21107</c:v>
                </c:pt>
                <c:pt idx="1">
                  <c:v>31317</c:v>
                </c:pt>
                <c:pt idx="2">
                  <c:v>18667</c:v>
                </c:pt>
                <c:pt idx="3">
                  <c:v>33477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02-4DD2-B4BC-C11A786690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100085</c:v>
                </c:pt>
                <c:pt idx="1">
                  <c:v>81069</c:v>
                </c:pt>
                <c:pt idx="2">
                  <c:v>130344</c:v>
                </c:pt>
                <c:pt idx="3">
                  <c:v>89509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02-4DD2-B4BC-C11A786690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17888</c:v>
                </c:pt>
                <c:pt idx="1">
                  <c:v>14781</c:v>
                </c:pt>
                <c:pt idx="2">
                  <c:v>22245</c:v>
                </c:pt>
                <c:pt idx="3">
                  <c:v>41107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02-4DD2-B4BC-C11A78669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965616"/>
        <c:axId val="465966272"/>
      </c:barChart>
      <c:dateAx>
        <c:axId val="46596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966272"/>
        <c:crosses val="autoZero"/>
        <c:auto val="1"/>
        <c:lblOffset val="100"/>
        <c:baseTimeUnit val="months"/>
      </c:dateAx>
      <c:valAx>
        <c:axId val="46596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96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CD-4EBF-872B-D284C7A685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CD-4EBF-872B-D284C7A685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CD-4EBF-872B-D284C7A685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CD-4EBF-872B-D284C7A685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CD-4EBF-872B-D284C7A685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5CD-4EBF-872B-D284C7A685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CD-4EBF-872B-D284C7A685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5CD-4EBF-872B-D284C7A6858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5CD-4EBF-872B-D284C7A6858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5CD-4EBF-872B-D284C7A6858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CD-4EBF-872B-D284C7A68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976440"/>
        <c:axId val="465978080"/>
      </c:barChart>
      <c:dateAx>
        <c:axId val="46597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978080"/>
        <c:crosses val="autoZero"/>
        <c:auto val="1"/>
        <c:lblOffset val="100"/>
        <c:baseTimeUnit val="days"/>
      </c:dateAx>
      <c:valAx>
        <c:axId val="46597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97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A-416B-951D-50BA7D9F0D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2A-416B-951D-50BA7D9F0D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2A-416B-951D-50BA7D9F0D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2A-416B-951D-50BA7D9F0D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2A-416B-951D-50BA7D9F0D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E2A-416B-951D-50BA7D9F0DA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E2A-416B-951D-50BA7D9F0DA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E2A-416B-951D-50BA7D9F0DA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2A-416B-951D-50BA7D9F0DA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E2A-416B-951D-50BA7D9F0DA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E2A-416B-951D-50BA7D9F0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045112"/>
        <c:axId val="398046424"/>
      </c:barChart>
      <c:dateAx>
        <c:axId val="398045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46424"/>
        <c:crosses val="autoZero"/>
        <c:auto val="1"/>
        <c:lblOffset val="100"/>
        <c:baseTimeUnit val="days"/>
      </c:dateAx>
      <c:valAx>
        <c:axId val="39804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4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9-43BA-89ED-52EFA6F4FA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17066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49-43BA-89ED-52EFA6F4FA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49-43BA-89ED-52EFA6F4FA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49-43BA-89ED-52EFA6F4FA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49-43BA-89ED-52EFA6F4FA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4948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D49-43BA-89ED-52EFA6F4FA1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6545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D49-43BA-89ED-52EFA6F4FA1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4155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49-43BA-89ED-52EFA6F4FA1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49-43BA-89ED-52EFA6F4FA1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D49-43BA-89ED-52EFA6F4FA1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5544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D49-43BA-89ED-52EFA6F4F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047736"/>
        <c:axId val="398048720"/>
      </c:barChart>
      <c:dateAx>
        <c:axId val="39804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48720"/>
        <c:crosses val="autoZero"/>
        <c:auto val="1"/>
        <c:lblOffset val="100"/>
        <c:baseTimeUnit val="days"/>
      </c:dateAx>
      <c:valAx>
        <c:axId val="39804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4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2.98165137614679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7-42AB-844A-B8C5F3DE97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46.902654867256601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A7-42AB-844A-B8C5F3DE97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60.389202762084103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A7-42AB-844A-B8C5F3DE97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3.4246575342465801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A7-42AB-844A-B8C5F3DE97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17.8571428571429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A7-42AB-844A-B8C5F3DE97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54.629629629629598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A7-42AB-844A-B8C5F3DE97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62.933333333333302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A7-42AB-844A-B8C5F3DE97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65.174129353233795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CA7-42AB-844A-B8C5F3DE97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29.946524064171101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A7-42AB-844A-B8C5F3DE97A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31.843575418994401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CA7-42AB-844A-B8C5F3DE97A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8.7578194816800696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CA7-42AB-844A-B8C5F3DE9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773336"/>
        <c:axId val="393481272"/>
      </c:barChart>
      <c:dateAx>
        <c:axId val="338773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81272"/>
        <c:crosses val="autoZero"/>
        <c:auto val="1"/>
        <c:lblOffset val="100"/>
        <c:baseTimeUnit val="days"/>
      </c:dateAx>
      <c:valAx>
        <c:axId val="39348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7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D3-46B8-AC0B-A9B382B8D2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D3-46B8-AC0B-A9B382B8D2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D3-46B8-AC0B-A9B382B8D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928584"/>
        <c:axId val="385927928"/>
      </c:barChart>
      <c:dateAx>
        <c:axId val="385928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27928"/>
        <c:crosses val="autoZero"/>
        <c:auto val="1"/>
        <c:lblOffset val="100"/>
        <c:baseTimeUnit val="days"/>
      </c:dateAx>
      <c:valAx>
        <c:axId val="38592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2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D2-47C1-A281-A2C77DEC9B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D2-47C1-A281-A2C77DEC9B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46</c:v>
                </c:pt>
                <c:pt idx="1">
                  <c:v>55</c:v>
                </c:pt>
                <c:pt idx="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D2-47C1-A281-A2C77DEC9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591992"/>
        <c:axId val="468591664"/>
      </c:barChart>
      <c:dateAx>
        <c:axId val="46859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91664"/>
        <c:crosses val="autoZero"/>
        <c:auto val="1"/>
        <c:lblOffset val="100"/>
        <c:baseTimeUnit val="months"/>
      </c:dateAx>
      <c:valAx>
        <c:axId val="46859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9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54-466A-BA1F-CD42CA3808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54-466A-BA1F-CD42CA3808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18237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54-466A-BA1F-CD42CA380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588712"/>
        <c:axId val="468591008"/>
      </c:barChart>
      <c:dateAx>
        <c:axId val="468588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91008"/>
        <c:crosses val="autoZero"/>
        <c:auto val="1"/>
        <c:lblOffset val="100"/>
        <c:baseTimeUnit val="days"/>
      </c:dateAx>
      <c:valAx>
        <c:axId val="46859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8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@inetum_world</c:v>
                </c:pt>
                <c:pt idx="1">
                  <c:v>@inetum_fra</c:v>
                </c:pt>
                <c:pt idx="2">
                  <c:v>@inetum_es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C-4DF6-8A0D-EC69895BE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964632"/>
        <c:axId val="469218712"/>
      </c:barChart>
      <c:catAx>
        <c:axId val="46596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18712"/>
        <c:crosses val="autoZero"/>
        <c:auto val="1"/>
        <c:lblAlgn val="ctr"/>
        <c:lblOffset val="100"/>
        <c:noMultiLvlLbl val="0"/>
      </c:catAx>
      <c:valAx>
        <c:axId val="46921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96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17-423D-BCC1-66AC3CA555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17-423D-BCC1-66AC3CA555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17-423D-BCC1-66AC3CA555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17-423D-BCC1-66AC3CA555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17-423D-BCC1-66AC3CA555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17-423D-BCC1-66AC3CA555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17-423D-BCC1-66AC3CA555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017-423D-BCC1-66AC3CA5553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017-423D-BCC1-66AC3CA5553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017-423D-BCC1-66AC3CA5553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017-423D-BCC1-66AC3CA55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221992"/>
        <c:axId val="469224616"/>
      </c:barChart>
      <c:dateAx>
        <c:axId val="46922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24616"/>
        <c:crosses val="autoZero"/>
        <c:auto val="1"/>
        <c:lblOffset val="100"/>
        <c:baseTimeUnit val="days"/>
      </c:dateAx>
      <c:valAx>
        <c:axId val="46922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2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F-48AE-87BE-41FFC7E736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EF-48AE-87BE-41FFC7E736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EF-48AE-87BE-41FFC7E736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EF-48AE-87BE-41FFC7E736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EF-48AE-87BE-41FFC7E736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5EF-48AE-87BE-41FFC7E7360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EF-48AE-87BE-41FFC7E7360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5EF-48AE-87BE-41FFC7E7360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5EF-48AE-87BE-41FFC7E7360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5EF-48AE-87BE-41FFC7E7360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5EF-48AE-87BE-41FFC7E73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049704"/>
        <c:axId val="471629944"/>
      </c:barChart>
      <c:dateAx>
        <c:axId val="398049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629944"/>
        <c:crosses val="autoZero"/>
        <c:auto val="1"/>
        <c:lblOffset val="100"/>
        <c:baseTimeUnit val="days"/>
      </c:dateAx>
      <c:valAx>
        <c:axId val="47162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4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8E-4385-8D8D-7D799C7503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8E-4385-8D8D-7D799C7503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9058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8E-4385-8D8D-7D799C7503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8E-4385-8D8D-7D799C7503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1862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8E-4385-8D8D-7D799C7503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2388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D8E-4385-8D8D-7D799C75037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24489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8E-4385-8D8D-7D799C75037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3875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D8E-4385-8D8D-7D799C75037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2195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8E-4385-8D8D-7D799C75037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1640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D8E-4385-8D8D-7D799C75037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A-6D8E-4385-8D8D-7D799C750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625680"/>
        <c:axId val="471620432"/>
      </c:barChart>
      <c:dateAx>
        <c:axId val="471625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620432"/>
        <c:crosses val="autoZero"/>
        <c:auto val="1"/>
        <c:lblOffset val="100"/>
        <c:baseTimeUnit val="months"/>
      </c:dateAx>
      <c:valAx>
        <c:axId val="47162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62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45824</c:v>
                </c:pt>
                <c:pt idx="1">
                  <c:v>45831</c:v>
                </c:pt>
                <c:pt idx="2">
                  <c:v>45838</c:v>
                </c:pt>
                <c:pt idx="3">
                  <c:v>45845</c:v>
                </c:pt>
                <c:pt idx="4">
                  <c:v>45852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3180</c:v>
                </c:pt>
                <c:pt idx="1">
                  <c:v>3180</c:v>
                </c:pt>
                <c:pt idx="2">
                  <c:v>3190</c:v>
                </c:pt>
                <c:pt idx="3">
                  <c:v>3200</c:v>
                </c:pt>
                <c:pt idx="4">
                  <c:v>3210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AB-41E3-A5A7-8A9EC06E4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635848"/>
        <c:axId val="471638800"/>
      </c:lineChart>
      <c:dateAx>
        <c:axId val="471635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638800"/>
        <c:crosses val="autoZero"/>
        <c:auto val="1"/>
        <c:lblOffset val="100"/>
        <c:baseTimeUnit val="days"/>
      </c:dateAx>
      <c:valAx>
        <c:axId val="47163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63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2618C-57F2-4C52-BE5C-2F8A68A366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72C86-AA15-422A-8F87-8B5C0768E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Inetum</a:t>
            </a:r>
          </a:p>
        </p:txBody>
      </p:sp>
    </p:spTree>
    <p:extLst>
      <p:ext uri="{BB962C8B-B14F-4D97-AF65-F5344CB8AC3E}">
        <p14:creationId xmlns:p14="http://schemas.microsoft.com/office/powerpoint/2010/main" val="369903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D582C-E1E2-48C5-A3B1-BD74DC43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Nb Post Inetum Page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2D2679-D60C-40CB-B7DD-9C32008A62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9330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3F85F-B331-404A-A7C6-F2E6455B0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FD67-BC0F-4B1E-9D51-12B515344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29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7B529-BEED-416D-8B7B-69BAA58C4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Inetum page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196691-757E-4053-B2AA-B7274CC345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9427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C8B88-E219-4006-86DC-097D81A9E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C0725-95AC-43E0-8DCB-AEA176955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69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36344-BEBC-4C04-81CA-CDC8B56D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Linkedin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DF35A-254B-4277-BB40-CA932E159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992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006663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230616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229995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4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980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318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699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8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06/23/2025 08:30:06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06/23/2025 08:30:06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Belgium,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58.461538461538 %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22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06/13/2025 11:56:13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06/13/2025 11:56:13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56.570155902004 %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0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06/23/2025 13:45:55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06/23/2025 13:45:55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53.887814313346 %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06/13/2025 13:48:33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06/13/2025 13:48:33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Belgium,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51.955671447197 %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6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06/03/2025 10:54:11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06/03/2025 10:54:11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51.039697542533 %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10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9607A-CAC7-4876-BBA9-D6E80D80D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757600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4C204-B2E6-4A45-A140-157793A9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Inetum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D3BF2-B021-4EBE-BEDA-F1F5FA15F6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913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73903616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06161110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10230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99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89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1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63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55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248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7F629-B4B5-4764-B12C-F06EC4779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817303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83BE1-AF31-482B-AF41-BDCBF131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D078B4-1F48-4343-88E3-65FD264CCA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2753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1956E-ABA8-4391-8C31-3F0E4BB74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84326-7352-413F-8DE2-DA9113B33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56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43965-F9CB-4DEA-8765-25FD0437D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9B579D-E712-4632-A0CB-74EEE6EFB7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089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A86DA-D866-49FD-9F92-66A84FA38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D4689-2F2A-49FC-970B-A72B81219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84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4C67E-2867-4475-9006-4C15EA2EF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69F036-C233-4BA8-9951-99D8A981D0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837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B8FFB-0DCD-4754-939D-3DE3C1D5F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80FF8-CA0B-4002-90FE-5B990272C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11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05876-44CB-4A12-932A-BE0F8619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9A73CE-4284-4D39-BC78-6D9160192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041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6B0E9-BCA8-46CD-A491-2FBDAAE5A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AE4BD-9EC8-4BCA-B8D8-835087FD9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662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D4DB7-48AF-4C2F-A518-32DBA1373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501D06-882B-4A8D-B386-EDD67B7F78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194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E878F-64FC-44E3-B1F6-75C5CD16E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24B8A-B045-4268-8116-414FDE5DB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4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3E329-3F79-4B11-B4F7-4741BEC5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DA5A2-CFE1-4AAC-B536-9C51664908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752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C2804-99FC-4F4B-962A-3E747318B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1CFDA-BCA3-40FC-A34F-EAA8AFDEB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760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FA73-F66F-4D56-9BB0-ECAFC9C1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Engagement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BCCE23-A2A2-40FA-8F0C-55B6F6FBFD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553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49E13-1262-49E7-B041-2706B1F90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16ADC-437C-4C02-B6AC-F047CAF5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695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E6E44-29A0-4328-A567-84C7D543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FCB65-D4AC-4927-B13E-03629A900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663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815757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29377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663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8328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351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6626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3826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2221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1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06/23/2025 08:29:54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06/23/2025 08:29:54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https://quintly-eu-image-storage.s3.amazonaws.com/091f7d0ac069717400bb58d48c406eaf/d0ae779c8d1886fb60b31508ce4dc19b.jpg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1.9068 %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84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06/04/2025 22:29:31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06/04/2025 22:29:31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https://quintly-eu-image-storage.s3.amazonaws.com/3c7dda46074469a38efdbeb000344fbe/dbbf48719d9ccee5490d1ace3d8f653f.jpg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2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06/18/2025 18:20:11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06/18/2025 18:20:11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https://quintly-eu-image-storage.s3.amazonaws.com/3c7dda46074469a38efdbeb000344fbe/43a88d0ddad0b92d1c5a73a9f149b35e.jpg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63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7EB3B-44F6-4CCF-842A-5A7B74DA4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305154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F761-E4E7-43F8-8297-12ADBF5C8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173009-6EBA-4F43-9B4B-932B00B4A1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065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8E563-C6B2-4BA3-93F4-4AFA52836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500C5-CD90-4A15-BC59-7F50E9C8E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994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6115-73DB-457E-AD30-6EAD4D0CF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9BA5B-115A-48AC-9F47-5EC54C07D0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038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EA7A9-987A-4D53-8E60-927BFFBA8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8E863-20D3-46D8-A760-3B50BBD1C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21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612EF-B5CA-43EF-90F0-2D2B1E3B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Organic Impressions Trends - Publish Time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45C8BD-701F-4C98-885D-9C209F9897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1122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905EF-87A4-4B53-9B4C-68E280FA4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CAF7A-A9B6-4557-8F20-7B354B4D8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338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9506-FFD1-4933-8FE0-3A3A85A6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1A5266-9CCB-48D2-AAD1-B47DBF48F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5938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21977-79AC-4B77-8566-A05B60EB5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71CC4-E5B6-40CD-8668-0790E1EC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197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301EB-E01C-4BB5-BF0B-CF80817D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C4726-6239-490C-8DCE-3F743F6D4A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797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1306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5650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786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345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359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6750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56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- 2025-06-09 17:29:59</a:t>
                      </a:r>
                      <a:r>
                        <a:rPr lang="es-ES" sz="1000"/>
                        <a:t>
 [#España] Desde Inetum respondemos al #crowdfunding del @quebrantarugby y junto a @WALQAPT, @tuitAST y @CrowdStrike organizamos un #evento sobre gestión de equipos y #ciberseguridad con el #rugby como hilo conductor.
https://t.co/25bfvNCDas
@ferugby 
#B2B2S 
#WeAreInetum https://t.co/12croFZQ7o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https://pbs.twimg.com/media/GtAwRd2XYAAxfdO.jpg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59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- 2025-06-10 16:06:17</a:t>
                      </a:r>
                      <a:r>
                        <a:rPr lang="es-ES" sz="1000"/>
                        <a:t>
 [#España] 09/06, #DíaInternacionaldelosArchivos.
En #Inetum un día de celebración, son más de 30 años trabajando en su digitalización y conservación: desde el Archivo General de Indias hasta este último ejemplo, el Archivo Histórico de #GrupoHUNOSA. 
Vídeo: @La1_tve 
#Inetum https://t.co/rymHb4pQOg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42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- 2025-06-05 17:57:03</a:t>
                      </a:r>
                      <a:r>
                        <a:rPr lang="es-ES" sz="1000"/>
                        <a:t>
 [#España] Hoy, junto a @Celonis en su Process Intelligence Day
Durante toda la jornada hemos dispuesto de un stand en la zona de exposición donde, de la mano de nuestro equipo, hemos dado a conocer nuestras soluciones y proyectos más destacados.
#InetumWay #DigitalImpact https://t.co/Yn2jjDRqQI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https://pbs.twimg.com/media/GssPNrwWwAEcRVq.jpg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833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4270D-AFD9-4CEA-8EA0-7B2E69584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93146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7CA5-A63A-43BB-B331-3C354FB77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0FEBB7-2D20-4B9E-95E5-1F8848EDF4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7427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151C7-7B8B-4DA7-B61B-824E8795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25F2C-44CF-4AF1-A886-B985196F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90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687B-D1DD-4612-BD63-CDFB5059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58DD19-7284-434E-9D50-B960E5284E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2958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810EC-4833-481E-958C-869B3DD24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64711-94AF-402E-A0DB-46A70464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89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AA078-6A7C-44A2-92D1-DC866AC9E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0ECAB5-170E-4963-B13E-5574F3141A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646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197E5-70F4-47C0-8FEE-13096F535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B8E47-27B5-4067-9ABA-071CA5586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9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EA3D-8F5A-4260-91A0-176BE2EE9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588FD9-3043-4FCF-8B58-77E18558B4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116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4931746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215044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6968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2350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0053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6142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0137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4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06/10/2025 12:02:44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06/10/2025 12:02:44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06/30/2025 14:39:03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06/30/2025 14:39:03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46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06/17/2025 13:45:36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06/17/2025 13:45:36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124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0B52A-FFEF-4353-9784-6FF59FCDD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014822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1049-5F7C-4239-851A-3C99C4201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2198FA-E946-4237-971E-35332E3397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4153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8E0DD-6860-41AC-B094-31E58402F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06/16/2025 - 07/20/2025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7E977-7000-44BB-99C9-E378510F7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39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750</Words>
  <Application>Microsoft Office PowerPoint</Application>
  <PresentationFormat>On-screen Show (4:3)</PresentationFormat>
  <Paragraphs>205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Monthly report Group</vt:lpstr>
      <vt:lpstr>LinkedIn Nb Post Inetum Page | Inetum</vt:lpstr>
      <vt:lpstr>LinkedIn Post Impressions Inetum page | Inetum</vt:lpstr>
      <vt:lpstr>LinkedIn Posts Table | Linkedin</vt:lpstr>
      <vt:lpstr>LinkedIn Followers by Country Table | Inetum</vt:lpstr>
      <vt:lpstr>LinkedIn Follower Distribution | 4 profiles</vt:lpstr>
      <vt:lpstr>LinkedIn Posts | 4 profiles</vt:lpstr>
      <vt:lpstr>LinkedIn Post Impressions | 4 profiles</vt:lpstr>
      <vt:lpstr>Facebook Fans Change | All profiles</vt:lpstr>
      <vt:lpstr>Facebook Own Posts | Facebook</vt:lpstr>
      <vt:lpstr>Facebook Impressions | All profiles</vt:lpstr>
      <vt:lpstr>Facebook Page Post Engagement Rate | All profiles</vt:lpstr>
      <vt:lpstr>Facebook Own Posts Table | Facebook</vt:lpstr>
      <vt:lpstr>Twitter Followers Change | All profiles</vt:lpstr>
      <vt:lpstr>Twitter Own Tweets | All profiles</vt:lpstr>
      <vt:lpstr>Twitter Organic Impressions Trends - Publish Time Over Time | All profiles</vt:lpstr>
      <vt:lpstr>Twitter Total Interactions | All profiles</vt:lpstr>
      <vt:lpstr>Twitter Own and Retweeted Tweets Table | All profiles</vt:lpstr>
      <vt:lpstr>Instagram Posts | All profiles</vt:lpstr>
      <vt:lpstr>Instagram Followers Total | All profiles</vt:lpstr>
      <vt:lpstr>Instagram Impressions  | All profiles</vt:lpstr>
      <vt:lpstr>Instagram Posts Table | Instagram</vt:lpstr>
      <vt:lpstr>Youtube Subscribers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Group</dc:title>
  <dc:creator>Frederik Born</dc:creator>
  <cp:lastModifiedBy>Frederik Born</cp:lastModifiedBy>
  <cp:revision>1</cp:revision>
  <dcterms:created xsi:type="dcterms:W3CDTF">2025-07-20T19:25:15Z</dcterms:created>
  <dcterms:modified xsi:type="dcterms:W3CDTF">2025-07-20T19:25:40Z</dcterms:modified>
</cp:coreProperties>
</file>