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E488-4E6A-A668-3A671B839A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E488-4E6A-A668-3A671B839A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E488-4E6A-A668-3A671B839A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3-E488-4E6A-A668-3A671B839A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4-E488-4E6A-A668-3A671B839A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419360"/>
        <c:axId val="58943904"/>
      </c:barChart>
      <c:dateAx>
        <c:axId val="374419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943904"/>
        <c:crosses val="autoZero"/>
        <c:auto val="1"/>
        <c:lblOffset val="100"/>
        <c:baseTimeUnit val="months"/>
      </c:dateAx>
      <c:valAx>
        <c:axId val="5894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41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Inetum Consulting</c:v>
                </c:pt>
                <c:pt idx="1">
                  <c:v>Inetum Solutions</c:v>
                </c:pt>
                <c:pt idx="2">
                  <c:v>FabLab by Inetum</c:v>
                </c:pt>
                <c:pt idx="3">
                  <c:v>Inetum Technologies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31802</c:v>
                </c:pt>
                <c:pt idx="1">
                  <c:v>14316</c:v>
                </c:pt>
                <c:pt idx="2">
                  <c:v>8623</c:v>
                </c:pt>
                <c:pt idx="3">
                  <c:v>3567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A8-4F19-871F-41E02503EB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15-4063-AB45-DFCFCD5CF0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51</c:v>
                </c:pt>
                <c:pt idx="1">
                  <c:v>107</c:v>
                </c:pt>
                <c:pt idx="2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15-4063-AB45-DFCFCD5CF0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11</c:v>
                </c:pt>
                <c:pt idx="1">
                  <c:v>16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15-4063-AB45-DFCFCD5CF0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54</c:v>
                </c:pt>
                <c:pt idx="1">
                  <c:v>71</c:v>
                </c:pt>
                <c:pt idx="2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15-4063-AB45-DFCFCD5CF0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13</c:v>
                </c:pt>
                <c:pt idx="1">
                  <c:v>18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15-4063-AB45-DFCFCD5CF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3728896"/>
        <c:axId val="453730208"/>
      </c:barChart>
      <c:dateAx>
        <c:axId val="453728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730208"/>
        <c:crosses val="autoZero"/>
        <c:auto val="1"/>
        <c:lblOffset val="100"/>
        <c:baseTimeUnit val="months"/>
      </c:dateAx>
      <c:valAx>
        <c:axId val="45373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72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8C-4D83-94AD-0298795367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437361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8C-4D83-94AD-0298795367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31317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8C-4D83-94AD-0298795367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81069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8C-4D83-94AD-0298795367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14781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8C-4D83-94AD-029879536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3733816"/>
        <c:axId val="451015208"/>
      </c:barChart>
      <c:dateAx>
        <c:axId val="45373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015208"/>
        <c:crosses val="autoZero"/>
        <c:auto val="1"/>
        <c:lblOffset val="100"/>
        <c:baseTimeUnit val="days"/>
      </c:dateAx>
      <c:valAx>
        <c:axId val="45101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73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Inetum</c:v>
                </c:pt>
                <c:pt idx="1">
                  <c:v>Inetum Portugal</c:v>
                </c:pt>
                <c:pt idx="2">
                  <c:v>Inetum Belgium</c:v>
                </c:pt>
                <c:pt idx="3">
                  <c:v>Inetum France</c:v>
                </c:pt>
                <c:pt idx="4">
                  <c:v>Inetum Romania</c:v>
                </c:pt>
                <c:pt idx="5">
                  <c:v>Inetum España</c:v>
                </c:pt>
                <c:pt idx="6">
                  <c:v>Inetum Perú</c:v>
                </c:pt>
                <c:pt idx="7">
                  <c:v>Inetum Polska</c:v>
                </c:pt>
                <c:pt idx="8">
                  <c:v>Inetum Maroc</c:v>
                </c:pt>
                <c:pt idx="9">
                  <c:v>Inetum México</c:v>
                </c:pt>
                <c:pt idx="10">
                  <c:v>Inetum Tunisie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308</c:v>
                </c:pt>
                <c:pt idx="2">
                  <c:v>69</c:v>
                </c:pt>
                <c:pt idx="3">
                  <c:v>0</c:v>
                </c:pt>
                <c:pt idx="4">
                  <c:v>14</c:v>
                </c:pt>
                <c:pt idx="5">
                  <c:v>57</c:v>
                </c:pt>
                <c:pt idx="6">
                  <c:v>17</c:v>
                </c:pt>
                <c:pt idx="7">
                  <c:v>38</c:v>
                </c:pt>
                <c:pt idx="8">
                  <c:v>0</c:v>
                </c:pt>
                <c:pt idx="9">
                  <c:v>20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FC-4085-BA74-9728D93FC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8985296"/>
        <c:axId val="448984968"/>
      </c:barChart>
      <c:catAx>
        <c:axId val="44898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984968"/>
        <c:crosses val="autoZero"/>
        <c:auto val="1"/>
        <c:lblAlgn val="ctr"/>
        <c:lblOffset val="100"/>
        <c:noMultiLvlLbl val="0"/>
      </c:catAx>
      <c:valAx>
        <c:axId val="44898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98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Sheet1!$A$1:$K$1</c:f>
              <c:strCache>
                <c:ptCount val="11"/>
                <c:pt idx="0">
                  <c:v>Inetum Tunisie</c:v>
                </c:pt>
                <c:pt idx="1">
                  <c:v>Inetum Portugal</c:v>
                </c:pt>
                <c:pt idx="2">
                  <c:v>Inetum</c:v>
                </c:pt>
                <c:pt idx="3">
                  <c:v>Inetum Perú</c:v>
                </c:pt>
                <c:pt idx="4">
                  <c:v>Inetum México</c:v>
                </c:pt>
                <c:pt idx="5">
                  <c:v>Inetum España</c:v>
                </c:pt>
                <c:pt idx="6">
                  <c:v>Inetum Belgium</c:v>
                </c:pt>
                <c:pt idx="7">
                  <c:v>Inetum Romania</c:v>
                </c:pt>
                <c:pt idx="8">
                  <c:v>Inetum Polska</c:v>
                </c:pt>
                <c:pt idx="9">
                  <c:v>Inetum Maroc</c:v>
                </c:pt>
                <c:pt idx="10">
                  <c:v>Inetum France</c:v>
                </c:pt>
              </c:strCache>
            </c:strRef>
          </c:cat>
          <c:val>
            <c:numRef>
              <c:f>Sheet1!$A$2:$K$2</c:f>
              <c:numCache>
                <c:formatCode>General</c:formatCode>
                <c:ptCount val="11"/>
                <c:pt idx="0">
                  <c:v>15149</c:v>
                </c:pt>
                <c:pt idx="1">
                  <c:v>8676</c:v>
                </c:pt>
                <c:pt idx="2">
                  <c:v>7526</c:v>
                </c:pt>
                <c:pt idx="3">
                  <c:v>3914</c:v>
                </c:pt>
                <c:pt idx="4">
                  <c:v>2859</c:v>
                </c:pt>
                <c:pt idx="5">
                  <c:v>1638</c:v>
                </c:pt>
                <c:pt idx="6">
                  <c:v>1419</c:v>
                </c:pt>
                <c:pt idx="7">
                  <c:v>1061</c:v>
                </c:pt>
                <c:pt idx="8">
                  <c:v>953</c:v>
                </c:pt>
                <c:pt idx="9">
                  <c:v>797</c:v>
                </c:pt>
                <c:pt idx="10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23-43C6-936C-2527EA6450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44-4250-8F5B-982E90D815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-1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44-4250-8F5B-982E90D815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-1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44-4250-8F5B-982E90D815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-1</c:v>
                </c:pt>
                <c:pt idx="1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44-4250-8F5B-982E90D815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66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44-4250-8F5B-982E90D815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44-4250-8F5B-982E90D8155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0</c:v>
                </c:pt>
                <c:pt idx="1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E44-4250-8F5B-982E90D8155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E44-4250-8F5B-982E90D8155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166</c:v>
                </c:pt>
                <c:pt idx="1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E44-4250-8F5B-982E90D8155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0">
                  <c:v>2</c:v>
                </c:pt>
                <c:pt idx="1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E44-4250-8F5B-982E90D8155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E44-4250-8F5B-982E90D815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8997432"/>
        <c:axId val="448998416"/>
      </c:barChart>
      <c:dateAx>
        <c:axId val="448997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998416"/>
        <c:crosses val="autoZero"/>
        <c:auto val="1"/>
        <c:lblOffset val="100"/>
        <c:baseTimeUnit val="days"/>
      </c:dateAx>
      <c:valAx>
        <c:axId val="44899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99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@inetum_es</c:v>
                </c:pt>
                <c:pt idx="1">
                  <c:v>@inetum_fra</c:v>
                </c:pt>
                <c:pt idx="2">
                  <c:v>@inetum_world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6888</c:v>
                </c:pt>
                <c:pt idx="1">
                  <c:v>6402</c:v>
                </c:pt>
                <c:pt idx="2">
                  <c:v>1369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A8-4F10-BB90-C4F171657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2">
                  <c:v>-7.3046018991964903E-2</c:v>
                </c:pt>
                <c:pt idx="3">
                  <c:v>0.14619883040935699</c:v>
                </c:pt>
                <c:pt idx="4">
                  <c:v>-0.145985401459854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6C-4D86-B74F-00BEA79C9D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2">
                  <c:v>-9.3559956338686995E-2</c:v>
                </c:pt>
                <c:pt idx="3">
                  <c:v>-3.12158576556891E-2</c:v>
                </c:pt>
                <c:pt idx="4">
                  <c:v>-6.2451209992193599E-2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6C-4D86-B74F-00BEA79C9D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2">
                  <c:v>2.90402207056774E-2</c:v>
                </c:pt>
                <c:pt idx="3">
                  <c:v>-1.45158949049209E-2</c:v>
                </c:pt>
                <c:pt idx="4">
                  <c:v>-5.8072009291521502E-2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6C-4D86-B74F-00BEA79C9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417392"/>
        <c:axId val="374420016"/>
      </c:barChart>
      <c:dateAx>
        <c:axId val="374417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420016"/>
        <c:crosses val="autoZero"/>
        <c:auto val="1"/>
        <c:lblOffset val="100"/>
        <c:baseTimeUnit val="days"/>
      </c:dateAx>
      <c:valAx>
        <c:axId val="37442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41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C3-492F-90DD-17122691E3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C3-492F-90DD-17122691E3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13</c:v>
                </c:pt>
                <c:pt idx="2">
                  <c:v>7</c:v>
                </c:pt>
                <c:pt idx="3">
                  <c:v>9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C3-492F-90DD-17122691E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269520"/>
        <c:axId val="376272472"/>
      </c:barChart>
      <c:dateAx>
        <c:axId val="376269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72472"/>
        <c:crosses val="autoZero"/>
        <c:auto val="1"/>
        <c:lblOffset val="100"/>
        <c:baseTimeUnit val="days"/>
      </c:dateAx>
      <c:valAx>
        <c:axId val="37627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6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@inetum_world</c:v>
                </c:pt>
                <c:pt idx="1">
                  <c:v>@inetum_fra</c:v>
                </c:pt>
                <c:pt idx="2">
                  <c:v>@inetum_es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CB-4FEF-8FA5-E3C15B60F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281656"/>
        <c:axId val="376278048"/>
      </c:barChart>
      <c:catAx>
        <c:axId val="37628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78048"/>
        <c:crosses val="autoZero"/>
        <c:auto val="1"/>
        <c:lblAlgn val="ctr"/>
        <c:lblOffset val="100"/>
        <c:noMultiLvlLbl val="0"/>
      </c:catAx>
      <c:valAx>
        <c:axId val="37627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8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C2-415C-B319-81423BF8E6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C2-415C-B319-81423BF8E6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4.3566656985187302E-2</c:v>
                </c:pt>
                <c:pt idx="1">
                  <c:v>2.0113529700978901E-2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C2-415C-B319-81423BF8E6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280344"/>
        <c:axId val="376280672"/>
      </c:barChart>
      <c:dateAx>
        <c:axId val="376280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80672"/>
        <c:crosses val="autoZero"/>
        <c:auto val="1"/>
        <c:lblOffset val="100"/>
        <c:baseTimeUnit val="days"/>
      </c:dateAx>
      <c:valAx>
        <c:axId val="37628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8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45754</c:v>
                </c:pt>
                <c:pt idx="1">
                  <c:v>45761</c:v>
                </c:pt>
                <c:pt idx="2">
                  <c:v>45768</c:v>
                </c:pt>
                <c:pt idx="3">
                  <c:v>45775</c:v>
                </c:pt>
                <c:pt idx="4">
                  <c:v>45782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3150</c:v>
                </c:pt>
                <c:pt idx="1">
                  <c:v>3150</c:v>
                </c:pt>
                <c:pt idx="2">
                  <c:v>3150</c:v>
                </c:pt>
                <c:pt idx="3">
                  <c:v>3150</c:v>
                </c:pt>
                <c:pt idx="4">
                  <c:v>3160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C9-438A-8E7D-182801831F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442696"/>
        <c:axId val="242442040"/>
      </c:lineChart>
      <c:dateAx>
        <c:axId val="242442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42040"/>
        <c:crosses val="autoZero"/>
        <c:auto val="1"/>
        <c:lblOffset val="100"/>
        <c:baseTimeUnit val="days"/>
      </c:dateAx>
      <c:valAx>
        <c:axId val="24244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4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3DA1-46E8-9279-8B17A14829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1-3DA1-46E8-9279-8B17A14829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2-3DA1-46E8-9279-8B17A14829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3-3DA1-46E8-9279-8B17A14829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4-3DA1-46E8-9279-8B17A14829F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5-3DA1-46E8-9279-8B17A14829F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6-3DA1-46E8-9279-8B17A14829F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7-3DA1-46E8-9279-8B17A14829F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8-3DA1-46E8-9279-8B17A14829F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9-3DA1-46E8-9279-8B17A14829F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A-3DA1-46E8-9279-8B17A1482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443352"/>
        <c:axId val="242438432"/>
      </c:barChart>
      <c:dateAx>
        <c:axId val="242443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38432"/>
        <c:crosses val="autoZero"/>
        <c:auto val="1"/>
        <c:lblOffset val="100"/>
        <c:baseTimeUnit val="months"/>
      </c:dateAx>
      <c:valAx>
        <c:axId val="24243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4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1A-4F49-822C-0DF8ED0140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1A-4F49-822C-0DF8ED0140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1A-4F49-822C-0DF8ED0140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1A-4F49-822C-0DF8ED0140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1A-4F49-822C-0DF8ED0140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81A-4F49-822C-0DF8ED01404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2188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81A-4F49-822C-0DF8ED01404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81A-4F49-822C-0DF8ED01404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81A-4F49-822C-0DF8ED01404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81A-4F49-822C-0DF8ED01404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81A-4F49-822C-0DF8ED014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173064"/>
        <c:axId val="382236120"/>
      </c:barChart>
      <c:dateAx>
        <c:axId val="240173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36120"/>
        <c:crosses val="autoZero"/>
        <c:auto val="1"/>
        <c:lblOffset val="100"/>
        <c:baseTimeUnit val="days"/>
      </c:dateAx>
      <c:valAx>
        <c:axId val="38223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7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1F-4FDD-9C2B-B5B40DB5EE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1F-4FDD-9C2B-B5B40DB5EE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1F-4FDD-9C2B-B5B40DB5EE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1F-4FDD-9C2B-B5B40DB5EE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1F-4FDD-9C2B-B5B40DB5EE8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1F-4FDD-9C2B-B5B40DB5EE8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11F-4FDD-9C2B-B5B40DB5EE8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11F-4FDD-9C2B-B5B40DB5EE8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11F-4FDD-9C2B-B5B40DB5EE8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11F-4FDD-9C2B-B5B40DB5EE8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11F-4FDD-9C2B-B5B40DB5EE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4936224"/>
        <c:axId val="454935240"/>
      </c:barChart>
      <c:dateAx>
        <c:axId val="454936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935240"/>
        <c:crosses val="autoZero"/>
        <c:auto val="1"/>
        <c:lblOffset val="100"/>
        <c:baseTimeUnit val="days"/>
      </c:dateAx>
      <c:valAx>
        <c:axId val="45493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93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61-4C4C-92A7-0F89E98F23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61-4C4C-92A7-0F89E98F23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9058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61-4C4C-92A7-0F89E98F23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61-4C4C-92A7-0F89E98F23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1862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61-4C4C-92A7-0F89E98F23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2388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E61-4C4C-92A7-0F89E98F232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24489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E61-4C4C-92A7-0F89E98F232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3875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E61-4C4C-92A7-0F89E98F232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2195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E61-4C4C-92A7-0F89E98F232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0">
                  <c:v>1640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E61-4C4C-92A7-0F89E98F232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A-BE61-4C4C-92A7-0F89E98F2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4930976"/>
        <c:axId val="454931632"/>
      </c:barChart>
      <c:dateAx>
        <c:axId val="454930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931632"/>
        <c:crosses val="autoZero"/>
        <c:auto val="1"/>
        <c:lblOffset val="100"/>
        <c:baseTimeUnit val="months"/>
      </c:dateAx>
      <c:valAx>
        <c:axId val="45493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93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1CE1A-CBFF-4AD3-A620-6D8C30DF5B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9D60A2-1F8E-4D12-8586-B12F22D6FA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Inetum</a:t>
            </a:r>
          </a:p>
        </p:txBody>
      </p:sp>
    </p:spTree>
    <p:extLst>
      <p:ext uri="{BB962C8B-B14F-4D97-AF65-F5344CB8AC3E}">
        <p14:creationId xmlns:p14="http://schemas.microsoft.com/office/powerpoint/2010/main" val="65034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38062-64ED-4A02-A3D9-7C76041F1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Inetum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361CEA-0D67-4CE3-AFD7-69CB178635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808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19052957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3754348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661797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80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7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30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687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403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53776-4C7A-446B-9F05-1D8530FD6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458467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4A784-802D-4915-8714-424F7D90F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Linkedin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64EB83-358B-44F6-B560-79D72963C6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8711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F721B-163C-4241-B688-CA72670FE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8160B-E84F-4D32-82C8-7A3B9CF3F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4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9D0E-C401-4E8F-8FFF-629EE8DEF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D42959-CB52-4AAC-918C-5BF47A69C7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5536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6A0CB-24DB-4C2A-87B7-551F2D2189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BEE5E-F83B-492B-B84C-8E3220E4F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125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36674-760F-4596-9374-19885B79A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7F9E74-CF1A-4E1A-BAC8-E2F24FAAD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776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3701990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1483765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573485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6267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2619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938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755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Punlished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04/01/2025 13:35:46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04/01/2025 13:35:46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94.958968347011 %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708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04/10/2025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04/10/2025 14:15:51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91.212338593974 %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36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04/04/2025 10:24:39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04/04/2025 10:24:39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87.393526405451 %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59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22:20:36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22:20:36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86.459430979979 %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180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04/08/2025 15:25:54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04/08/2025 15:25:54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85.687323057565 %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18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04/03/2025 08:00:23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04/03/2025 08:00:23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74.91961414791 %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1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16:08:10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16:08:10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74.137931034483 %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847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FA2C9-0660-451B-AC0A-F36EE0B4A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91970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BAF8E-A388-4772-9F68-0A0058B65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12743D-399C-4B3C-9837-85E87EB848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306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837028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1818250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599408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3931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922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4352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661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Punlished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009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12:03:18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12:03:18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71.310788149804 %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511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04/14/2025 14:08:48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04/14/2025 14:08:48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64.303012690109 %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614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08:00:15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08:00:15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55.353075170843 %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743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A772E-6957-4A70-A33B-E0884E2CB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878469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DA1B0-8EB5-49AA-920D-E7D1801CC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2D4254-8DD3-46AB-AD5E-CB3C6A1DD6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5785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816FD-6D8B-45A7-90BF-ADB868266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87470-D179-4A8A-B71A-EB6C58DB1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165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B3F1-FD5F-424D-81FE-2AF50B18F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5BF257-2B62-43BD-BDBD-AF5AF9EAD7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1538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553E-9B09-43C8-85CD-ED88434BD2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9AB0E-D956-45FE-8776-8E374198D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002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35442-6BC0-437E-A34C-6D1397347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F373A7-EA1B-4D62-9E7B-51C5676DEF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8311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26E94-E836-4C77-BA2C-2D6026388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04F8E-76DB-435D-9BD8-6DF90B0BF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585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2998-BEAE-47F3-8FF1-DB8C3D13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F0C752-E242-42E5-8450-0FA49E62CB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9550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9B4B8-6C99-4931-8748-A493B28C6A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6C14F6-78C0-4380-8C85-294E1AD0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648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834C-721E-4609-94E0-140DA87D3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696FB9-766F-43B8-8142-6A1130EA52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6493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06298-1588-4AF8-8973-78EA3D6AEB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04/28/2025 - 05/11/2025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24A5A-AD08-471C-9076-BFB5BBC0A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784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D541A-620D-492A-8A48-F7B8C0188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38C297-C133-4B81-9638-63480F431B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2712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B651F-8DDD-4B52-8CD2-99F2921674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3DE5-1686-4F41-956A-9A100C924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98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D801F-9CEC-40A1-B419-03058AAEF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DA306E-A8C3-4C32-A490-F40BDD10E0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5920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2C5E2-2ACB-4C7E-8ACF-F75D04BD9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03/31/2025 - 05/04/2025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A699D-201B-49CE-8C3F-86A8524A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652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48DF7-0EF4-4035-808C-78820352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A26E8A-4108-4840-AC86-A3D3E93FCD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1812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8F554-CBC7-4A61-9C1E-5085896AA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03/31/2025 - 05/04/2025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83FDA-20F0-4DAF-BA89-2101458E3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811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0517C-B901-48B2-BA97-0A11C9AC6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E5F2E8-4094-402D-9448-DE827F267C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0842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73F29-7CD0-4097-906D-3A746A73D6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51A65-9766-4120-A1CB-352E20365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948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73311-7A87-4E06-A00A-D8C8B373B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8A745D-D19C-41D4-B867-5C0367B58B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1763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17794-8D1D-41B1-B091-4FB224C8F9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04/28/2025 - 05/11/2025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7FADD-2496-4DC7-A9C3-574B24320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639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E7F44-0712-41A5-9263-002759998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406287-5CC9-4252-8743-029C8217D5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4041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900CE-FAEE-455F-8462-8B0AB1F3B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04/07/2025 - 05/11/2025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7EFF2-6DD1-4660-B0E2-17B62C4AB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782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AA6C4-70B1-421A-B3C0-650AFA250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41ACDB-2988-421E-9D79-D538B3C8BA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5751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1DCC1-4E57-4A84-B30E-EE167B11B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EB3E2-EF25-4E07-BE0D-FF1417A5C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137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4F0E5-37F4-4E26-B1CE-3D8D351F8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B4B0BC-AE00-4F59-A4AB-EE97D504C0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0206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0FC86-3FAD-4A04-983D-5033EC1AD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4CAE4-E4A1-4B16-8F98-E1BF20628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808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E91B-28DF-4685-9A12-7036CE61E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566A4C-3DD6-40B8-9C2A-CC9F946BC7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5518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7C0E5-94F0-4BF3-B78A-90C4053B1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183C9-3D44-4389-99C5-B2E7A6FBD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704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796BC-191E-4476-AAC3-6E1D6FF26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EB35CE-FDC2-408C-89A0-5E65488C6E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0980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2725E-3ADF-4B42-B266-7356CECFD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90DAD-26D3-48D7-A63B-078B3DC41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116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73E0-3E9E-4C1A-9BAB-5288BCDC2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Instagram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81830D-8DD3-4597-8194-F5428523D2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6796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0652876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741560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4298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01996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07684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9464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7275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698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04/08/2025 11:27:41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04/08/2025 11:27:41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579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04/14/2025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04/14/2025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40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04/22/2025 12:54:55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04/22/2025 12:54:55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58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04/23/2025 11:22:24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04/23/2025 11:22:24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27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04/29/2025 12:51:30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04/29/2025 12:51:30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878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670B3-0294-44BC-B034-6C93578E9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2232396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459</Words>
  <Application>Microsoft Office PowerPoint</Application>
  <PresentationFormat>On-screen Show (4:3)</PresentationFormat>
  <Paragraphs>205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Monthly report Group</vt:lpstr>
      <vt:lpstr>LinkedIn Followers by Country Table | Inetum</vt:lpstr>
      <vt:lpstr>LinkedIn Followers Change Rate | Linkedin</vt:lpstr>
      <vt:lpstr>LinkedIn Follower Distribution | 4 profiles</vt:lpstr>
      <vt:lpstr>LinkedIn Posts Table | All profiles - 1 of 2</vt:lpstr>
      <vt:lpstr>LinkedIn Posts Table | All profiles - 2 of 2</vt:lpstr>
      <vt:lpstr>LinkedIn Posts | All profiles</vt:lpstr>
      <vt:lpstr>LinkedIn Post Impressions | All profiles</vt:lpstr>
      <vt:lpstr>Facebook Total Interactions | All profiles</vt:lpstr>
      <vt:lpstr>Facebook Fan Distribution | All profiles</vt:lpstr>
      <vt:lpstr>Facebook Fans Change | All profiles</vt:lpstr>
      <vt:lpstr>Twitter Follower Distribution | All profiles</vt:lpstr>
      <vt:lpstr>Twitter Followers Change Rate | All profiles</vt:lpstr>
      <vt:lpstr>Twitter Own Tweets | All profiles</vt:lpstr>
      <vt:lpstr>Twitter Total Interactions | All profiles</vt:lpstr>
      <vt:lpstr>Twitter Interaction Rate | All profiles</vt:lpstr>
      <vt:lpstr>Youtube Subscribers | All profiles</vt:lpstr>
      <vt:lpstr>Instagram Followers Change Rate | All profiles</vt:lpstr>
      <vt:lpstr>Instagram Followers Total | All profiles</vt:lpstr>
      <vt:lpstr>Instagram Posts | All profiles</vt:lpstr>
      <vt:lpstr>Instagram Impressions  | All profiles</vt:lpstr>
      <vt:lpstr>Instagram Posts Table |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Group</dc:title>
  <dc:creator>Frederik Born</dc:creator>
  <cp:lastModifiedBy>Frederik Born</cp:lastModifiedBy>
  <cp:revision>1</cp:revision>
  <dcterms:created xsi:type="dcterms:W3CDTF">2025-05-11T14:16:23Z</dcterms:created>
  <dcterms:modified xsi:type="dcterms:W3CDTF">2025-05-11T14:17:02Z</dcterms:modified>
</cp:coreProperties>
</file>