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0.329678370036107</c:v>
                </c:pt>
                <c:pt idx="3">
                  <c:v>0.34309564533102499</c:v>
                </c:pt>
                <c:pt idx="4">
                  <c:v>0.28327343069308197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2-4295-BC8E-F3A115586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864896"/>
        <c:axId val="382865224"/>
      </c:barChart>
      <c:dateAx>
        <c:axId val="38286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65224"/>
        <c:crosses val="autoZero"/>
        <c:auto val="1"/>
        <c:lblOffset val="100"/>
        <c:baseTimeUnit val="days"/>
      </c:dateAx>
      <c:valAx>
        <c:axId val="38286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6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0.127877237851662</c:v>
                </c:pt>
                <c:pt idx="3">
                  <c:v>8.1272495065598499E-2</c:v>
                </c:pt>
                <c:pt idx="4">
                  <c:v>8.1206496519721602E-2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1F-4A85-8013-6E2AD535F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0.123211070040754</c:v>
                </c:pt>
                <c:pt idx="3">
                  <c:v>0.296604821406033</c:v>
                </c:pt>
                <c:pt idx="4">
                  <c:v>0.113257408922167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1F-4A85-8013-6E2AD535F8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0.42331028643995999</c:v>
                </c:pt>
                <c:pt idx="3">
                  <c:v>0.37234789939581298</c:v>
                </c:pt>
                <c:pt idx="4">
                  <c:v>0.384965353118219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1F-4A85-8013-6E2AD535F8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2">
                  <c:v>0.36754311563471898</c:v>
                </c:pt>
                <c:pt idx="3">
                  <c:v>0.36619718309859201</c:v>
                </c:pt>
                <c:pt idx="4">
                  <c:v>0.44905978108335698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1F-4A85-8013-6E2AD535F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94408"/>
        <c:axId val="387588176"/>
      </c:barChart>
      <c:dateAx>
        <c:axId val="38759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88176"/>
        <c:crosses val="autoZero"/>
        <c:auto val="1"/>
        <c:lblOffset val="100"/>
        <c:baseTimeUnit val="days"/>
      </c:dateAx>
      <c:valAx>
        <c:axId val="38758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9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31802</c:v>
                </c:pt>
                <c:pt idx="1">
                  <c:v>14316</c:v>
                </c:pt>
                <c:pt idx="2">
                  <c:v>8623</c:v>
                </c:pt>
                <c:pt idx="3">
                  <c:v>3567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8-4135-A0C1-F05DF7E7D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62-4715-A5F6-8C802C55AE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107</c:v>
                </c:pt>
                <c:pt idx="2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62-4715-A5F6-8C802C55AE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16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62-4715-A5F6-8C802C55AE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54</c:v>
                </c:pt>
                <c:pt idx="1">
                  <c:v>71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62-4715-A5F6-8C802C55AE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45689</c:v>
                </c:pt>
                <c:pt idx="1">
                  <c:v>45717</c:v>
                </c:pt>
                <c:pt idx="2">
                  <c:v>45748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18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62-4715-A5F6-8C802C55A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724952"/>
        <c:axId val="391730856"/>
      </c:barChart>
      <c:dateAx>
        <c:axId val="39172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30856"/>
        <c:crosses val="autoZero"/>
        <c:auto val="1"/>
        <c:lblOffset val="100"/>
        <c:baseTimeUnit val="months"/>
      </c:dateAx>
      <c:valAx>
        <c:axId val="39173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9-4748-988A-126881352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437361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19-4748-988A-126881352E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31317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19-4748-988A-126881352E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81069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19-4748-988A-126881352E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19-4748-988A-126881352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89160"/>
        <c:axId val="455201864"/>
      </c:barChart>
      <c:dateAx>
        <c:axId val="387589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1864"/>
        <c:crosses val="autoZero"/>
        <c:auto val="1"/>
        <c:lblOffset val="100"/>
        <c:baseTimeUnit val="days"/>
      </c:dateAx>
      <c:valAx>
        <c:axId val="45520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8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Sheet1!$A$2:$A$62</c:f>
              <c:numCache>
                <c:formatCode>m/d/yyyy</c:formatCode>
                <c:ptCount val="6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  <c:pt idx="31">
                  <c:v>45748</c:v>
                </c:pt>
                <c:pt idx="32">
                  <c:v>45749</c:v>
                </c:pt>
                <c:pt idx="33">
                  <c:v>45750</c:v>
                </c:pt>
                <c:pt idx="34">
                  <c:v>45751</c:v>
                </c:pt>
                <c:pt idx="35">
                  <c:v>45752</c:v>
                </c:pt>
                <c:pt idx="36">
                  <c:v>45753</c:v>
                </c:pt>
                <c:pt idx="37">
                  <c:v>45754</c:v>
                </c:pt>
                <c:pt idx="38">
                  <c:v>45755</c:v>
                </c:pt>
                <c:pt idx="39">
                  <c:v>45756</c:v>
                </c:pt>
                <c:pt idx="40">
                  <c:v>45757</c:v>
                </c:pt>
                <c:pt idx="41">
                  <c:v>45758</c:v>
                </c:pt>
                <c:pt idx="42">
                  <c:v>45759</c:v>
                </c:pt>
                <c:pt idx="43">
                  <c:v>45760</c:v>
                </c:pt>
                <c:pt idx="44">
                  <c:v>45761</c:v>
                </c:pt>
                <c:pt idx="45">
                  <c:v>45762</c:v>
                </c:pt>
                <c:pt idx="46">
                  <c:v>45763</c:v>
                </c:pt>
                <c:pt idx="47">
                  <c:v>45764</c:v>
                </c:pt>
                <c:pt idx="48">
                  <c:v>45765</c:v>
                </c:pt>
                <c:pt idx="49">
                  <c:v>45766</c:v>
                </c:pt>
                <c:pt idx="50">
                  <c:v>45767</c:v>
                </c:pt>
                <c:pt idx="51">
                  <c:v>45768</c:v>
                </c:pt>
                <c:pt idx="52">
                  <c:v>45769</c:v>
                </c:pt>
                <c:pt idx="53">
                  <c:v>45770</c:v>
                </c:pt>
                <c:pt idx="54">
                  <c:v>45771</c:v>
                </c:pt>
                <c:pt idx="55">
                  <c:v>45772</c:v>
                </c:pt>
                <c:pt idx="56">
                  <c:v>45773</c:v>
                </c:pt>
                <c:pt idx="57">
                  <c:v>45774</c:v>
                </c:pt>
                <c:pt idx="58">
                  <c:v>45775</c:v>
                </c:pt>
                <c:pt idx="59">
                  <c:v>45776</c:v>
                </c:pt>
                <c:pt idx="60">
                  <c:v>45777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436</c:v>
                </c:pt>
                <c:pt idx="3">
                  <c:v>197</c:v>
                </c:pt>
                <c:pt idx="4">
                  <c:v>10</c:v>
                </c:pt>
                <c:pt idx="5">
                  <c:v>133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23</c:v>
                </c:pt>
                <c:pt idx="10">
                  <c:v>165</c:v>
                </c:pt>
                <c:pt idx="11">
                  <c:v>46</c:v>
                </c:pt>
                <c:pt idx="12">
                  <c:v>282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157</c:v>
                </c:pt>
                <c:pt idx="24">
                  <c:v>46</c:v>
                </c:pt>
                <c:pt idx="25">
                  <c:v>340</c:v>
                </c:pt>
                <c:pt idx="26">
                  <c:v>397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652</c:v>
                </c:pt>
                <c:pt idx="31">
                  <c:v>21</c:v>
                </c:pt>
                <c:pt idx="32">
                  <c:v>175</c:v>
                </c:pt>
                <c:pt idx="33">
                  <c:v>466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80</c:v>
                </c:pt>
                <c:pt idx="38">
                  <c:v>151</c:v>
                </c:pt>
                <c:pt idx="39">
                  <c:v>511</c:v>
                </c:pt>
                <c:pt idx="40">
                  <c:v>200</c:v>
                </c:pt>
                <c:pt idx="41">
                  <c:v>21</c:v>
                </c:pt>
                <c:pt idx="42">
                  <c:v>0</c:v>
                </c:pt>
                <c:pt idx="43">
                  <c:v>0</c:v>
                </c:pt>
                <c:pt idx="44">
                  <c:v>20</c:v>
                </c:pt>
                <c:pt idx="45">
                  <c:v>39</c:v>
                </c:pt>
                <c:pt idx="46">
                  <c:v>0</c:v>
                </c:pt>
                <c:pt idx="47">
                  <c:v>0</c:v>
                </c:pt>
                <c:pt idx="48">
                  <c:v>194</c:v>
                </c:pt>
                <c:pt idx="49">
                  <c:v>0</c:v>
                </c:pt>
                <c:pt idx="50">
                  <c:v>0</c:v>
                </c:pt>
                <c:pt idx="51">
                  <c:v>129</c:v>
                </c:pt>
                <c:pt idx="52">
                  <c:v>21</c:v>
                </c:pt>
                <c:pt idx="53">
                  <c:v>46</c:v>
                </c:pt>
                <c:pt idx="54">
                  <c:v>4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222</c:v>
                </c:pt>
                <c:pt idx="59">
                  <c:v>267</c:v>
                </c:pt>
                <c:pt idx="60">
                  <c:v>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D-4712-9F9F-13689A1E4A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Sheet1!$A$2:$A$62</c:f>
              <c:numCache>
                <c:formatCode>m/d/yyyy</c:formatCode>
                <c:ptCount val="6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  <c:pt idx="31">
                  <c:v>45748</c:v>
                </c:pt>
                <c:pt idx="32">
                  <c:v>45749</c:v>
                </c:pt>
                <c:pt idx="33">
                  <c:v>45750</c:v>
                </c:pt>
                <c:pt idx="34">
                  <c:v>45751</c:v>
                </c:pt>
                <c:pt idx="35">
                  <c:v>45752</c:v>
                </c:pt>
                <c:pt idx="36">
                  <c:v>45753</c:v>
                </c:pt>
                <c:pt idx="37">
                  <c:v>45754</c:v>
                </c:pt>
                <c:pt idx="38">
                  <c:v>45755</c:v>
                </c:pt>
                <c:pt idx="39">
                  <c:v>45756</c:v>
                </c:pt>
                <c:pt idx="40">
                  <c:v>45757</c:v>
                </c:pt>
                <c:pt idx="41">
                  <c:v>45758</c:v>
                </c:pt>
                <c:pt idx="42">
                  <c:v>45759</c:v>
                </c:pt>
                <c:pt idx="43">
                  <c:v>45760</c:v>
                </c:pt>
                <c:pt idx="44">
                  <c:v>45761</c:v>
                </c:pt>
                <c:pt idx="45">
                  <c:v>45762</c:v>
                </c:pt>
                <c:pt idx="46">
                  <c:v>45763</c:v>
                </c:pt>
                <c:pt idx="47">
                  <c:v>45764</c:v>
                </c:pt>
                <c:pt idx="48">
                  <c:v>45765</c:v>
                </c:pt>
                <c:pt idx="49">
                  <c:v>45766</c:v>
                </c:pt>
                <c:pt idx="50">
                  <c:v>45767</c:v>
                </c:pt>
                <c:pt idx="51">
                  <c:v>45768</c:v>
                </c:pt>
                <c:pt idx="52">
                  <c:v>45769</c:v>
                </c:pt>
                <c:pt idx="53">
                  <c:v>45770</c:v>
                </c:pt>
                <c:pt idx="54">
                  <c:v>45771</c:v>
                </c:pt>
                <c:pt idx="55">
                  <c:v>45772</c:v>
                </c:pt>
                <c:pt idx="56">
                  <c:v>45773</c:v>
                </c:pt>
                <c:pt idx="57">
                  <c:v>45774</c:v>
                </c:pt>
                <c:pt idx="58">
                  <c:v>45775</c:v>
                </c:pt>
                <c:pt idx="59">
                  <c:v>45776</c:v>
                </c:pt>
                <c:pt idx="60">
                  <c:v>45777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4548</c:v>
                </c:pt>
                <c:pt idx="3">
                  <c:v>1227</c:v>
                </c:pt>
                <c:pt idx="4">
                  <c:v>10902</c:v>
                </c:pt>
                <c:pt idx="5">
                  <c:v>2311</c:v>
                </c:pt>
                <c:pt idx="6">
                  <c:v>3529</c:v>
                </c:pt>
                <c:pt idx="7">
                  <c:v>0</c:v>
                </c:pt>
                <c:pt idx="8">
                  <c:v>0</c:v>
                </c:pt>
                <c:pt idx="9">
                  <c:v>543</c:v>
                </c:pt>
                <c:pt idx="10">
                  <c:v>5558</c:v>
                </c:pt>
                <c:pt idx="11">
                  <c:v>7864</c:v>
                </c:pt>
                <c:pt idx="12">
                  <c:v>1285</c:v>
                </c:pt>
                <c:pt idx="13">
                  <c:v>7742</c:v>
                </c:pt>
                <c:pt idx="14">
                  <c:v>0</c:v>
                </c:pt>
                <c:pt idx="15">
                  <c:v>0</c:v>
                </c:pt>
                <c:pt idx="16">
                  <c:v>3599</c:v>
                </c:pt>
                <c:pt idx="17">
                  <c:v>4364</c:v>
                </c:pt>
                <c:pt idx="18">
                  <c:v>3580</c:v>
                </c:pt>
                <c:pt idx="19">
                  <c:v>7886</c:v>
                </c:pt>
                <c:pt idx="20">
                  <c:v>3852</c:v>
                </c:pt>
                <c:pt idx="21">
                  <c:v>0</c:v>
                </c:pt>
                <c:pt idx="22">
                  <c:v>0</c:v>
                </c:pt>
                <c:pt idx="23">
                  <c:v>1298</c:v>
                </c:pt>
                <c:pt idx="24">
                  <c:v>452</c:v>
                </c:pt>
                <c:pt idx="25">
                  <c:v>2076</c:v>
                </c:pt>
                <c:pt idx="26">
                  <c:v>706</c:v>
                </c:pt>
                <c:pt idx="27">
                  <c:v>9956</c:v>
                </c:pt>
                <c:pt idx="28">
                  <c:v>0</c:v>
                </c:pt>
                <c:pt idx="29">
                  <c:v>385</c:v>
                </c:pt>
                <c:pt idx="30">
                  <c:v>570</c:v>
                </c:pt>
                <c:pt idx="31">
                  <c:v>1352</c:v>
                </c:pt>
                <c:pt idx="32">
                  <c:v>799</c:v>
                </c:pt>
                <c:pt idx="33">
                  <c:v>320</c:v>
                </c:pt>
                <c:pt idx="34">
                  <c:v>1415</c:v>
                </c:pt>
                <c:pt idx="35">
                  <c:v>0</c:v>
                </c:pt>
                <c:pt idx="36">
                  <c:v>0</c:v>
                </c:pt>
                <c:pt idx="37">
                  <c:v>3769</c:v>
                </c:pt>
                <c:pt idx="38">
                  <c:v>4067</c:v>
                </c:pt>
                <c:pt idx="39">
                  <c:v>2399</c:v>
                </c:pt>
                <c:pt idx="40">
                  <c:v>5734</c:v>
                </c:pt>
                <c:pt idx="41">
                  <c:v>6564</c:v>
                </c:pt>
                <c:pt idx="42">
                  <c:v>0</c:v>
                </c:pt>
                <c:pt idx="43">
                  <c:v>224</c:v>
                </c:pt>
                <c:pt idx="44">
                  <c:v>14846</c:v>
                </c:pt>
                <c:pt idx="45">
                  <c:v>10488</c:v>
                </c:pt>
                <c:pt idx="46">
                  <c:v>3176</c:v>
                </c:pt>
                <c:pt idx="47">
                  <c:v>1215</c:v>
                </c:pt>
                <c:pt idx="48">
                  <c:v>794</c:v>
                </c:pt>
                <c:pt idx="49">
                  <c:v>0</c:v>
                </c:pt>
                <c:pt idx="50">
                  <c:v>0</c:v>
                </c:pt>
                <c:pt idx="51">
                  <c:v>367</c:v>
                </c:pt>
                <c:pt idx="52">
                  <c:v>1457</c:v>
                </c:pt>
                <c:pt idx="53">
                  <c:v>5644</c:v>
                </c:pt>
                <c:pt idx="54">
                  <c:v>1791</c:v>
                </c:pt>
                <c:pt idx="55">
                  <c:v>15760</c:v>
                </c:pt>
                <c:pt idx="56">
                  <c:v>0</c:v>
                </c:pt>
                <c:pt idx="57">
                  <c:v>0</c:v>
                </c:pt>
                <c:pt idx="58">
                  <c:v>142</c:v>
                </c:pt>
                <c:pt idx="59">
                  <c:v>2731</c:v>
                </c:pt>
                <c:pt idx="60">
                  <c:v>2627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0D-4712-9F9F-13689A1E4A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Sheet1!$A$2:$A$62</c:f>
              <c:numCache>
                <c:formatCode>m/d/yyyy</c:formatCode>
                <c:ptCount val="6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  <c:pt idx="31">
                  <c:v>45748</c:v>
                </c:pt>
                <c:pt idx="32">
                  <c:v>45749</c:v>
                </c:pt>
                <c:pt idx="33">
                  <c:v>45750</c:v>
                </c:pt>
                <c:pt idx="34">
                  <c:v>45751</c:v>
                </c:pt>
                <c:pt idx="35">
                  <c:v>45752</c:v>
                </c:pt>
                <c:pt idx="36">
                  <c:v>45753</c:v>
                </c:pt>
                <c:pt idx="37">
                  <c:v>45754</c:v>
                </c:pt>
                <c:pt idx="38">
                  <c:v>45755</c:v>
                </c:pt>
                <c:pt idx="39">
                  <c:v>45756</c:v>
                </c:pt>
                <c:pt idx="40">
                  <c:v>45757</c:v>
                </c:pt>
                <c:pt idx="41">
                  <c:v>45758</c:v>
                </c:pt>
                <c:pt idx="42">
                  <c:v>45759</c:v>
                </c:pt>
                <c:pt idx="43">
                  <c:v>45760</c:v>
                </c:pt>
                <c:pt idx="44">
                  <c:v>45761</c:v>
                </c:pt>
                <c:pt idx="45">
                  <c:v>45762</c:v>
                </c:pt>
                <c:pt idx="46">
                  <c:v>45763</c:v>
                </c:pt>
                <c:pt idx="47">
                  <c:v>45764</c:v>
                </c:pt>
                <c:pt idx="48">
                  <c:v>45765</c:v>
                </c:pt>
                <c:pt idx="49">
                  <c:v>45766</c:v>
                </c:pt>
                <c:pt idx="50">
                  <c:v>45767</c:v>
                </c:pt>
                <c:pt idx="51">
                  <c:v>45768</c:v>
                </c:pt>
                <c:pt idx="52">
                  <c:v>45769</c:v>
                </c:pt>
                <c:pt idx="53">
                  <c:v>45770</c:v>
                </c:pt>
                <c:pt idx="54">
                  <c:v>45771</c:v>
                </c:pt>
                <c:pt idx="55">
                  <c:v>45772</c:v>
                </c:pt>
                <c:pt idx="56">
                  <c:v>45773</c:v>
                </c:pt>
                <c:pt idx="57">
                  <c:v>45774</c:v>
                </c:pt>
                <c:pt idx="58">
                  <c:v>45775</c:v>
                </c:pt>
                <c:pt idx="59">
                  <c:v>45776</c:v>
                </c:pt>
                <c:pt idx="60">
                  <c:v>45777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705</c:v>
                </c:pt>
                <c:pt idx="3">
                  <c:v>0</c:v>
                </c:pt>
                <c:pt idx="4">
                  <c:v>0</c:v>
                </c:pt>
                <c:pt idx="5">
                  <c:v>205</c:v>
                </c:pt>
                <c:pt idx="6">
                  <c:v>239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414</c:v>
                </c:pt>
                <c:pt idx="12">
                  <c:v>0</c:v>
                </c:pt>
                <c:pt idx="13">
                  <c:v>700</c:v>
                </c:pt>
                <c:pt idx="14">
                  <c:v>0</c:v>
                </c:pt>
                <c:pt idx="15">
                  <c:v>0</c:v>
                </c:pt>
                <c:pt idx="16">
                  <c:v>800</c:v>
                </c:pt>
                <c:pt idx="17">
                  <c:v>0</c:v>
                </c:pt>
                <c:pt idx="18">
                  <c:v>17</c:v>
                </c:pt>
                <c:pt idx="19">
                  <c:v>58</c:v>
                </c:pt>
                <c:pt idx="20">
                  <c:v>19</c:v>
                </c:pt>
                <c:pt idx="21">
                  <c:v>0</c:v>
                </c:pt>
                <c:pt idx="22">
                  <c:v>0</c:v>
                </c:pt>
                <c:pt idx="23">
                  <c:v>51</c:v>
                </c:pt>
                <c:pt idx="24">
                  <c:v>0</c:v>
                </c:pt>
                <c:pt idx="25">
                  <c:v>44</c:v>
                </c:pt>
                <c:pt idx="26">
                  <c:v>25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128</c:v>
                </c:pt>
                <c:pt idx="31">
                  <c:v>917</c:v>
                </c:pt>
                <c:pt idx="32">
                  <c:v>0</c:v>
                </c:pt>
                <c:pt idx="33">
                  <c:v>0</c:v>
                </c:pt>
                <c:pt idx="34">
                  <c:v>57</c:v>
                </c:pt>
                <c:pt idx="35">
                  <c:v>0</c:v>
                </c:pt>
                <c:pt idx="36">
                  <c:v>0</c:v>
                </c:pt>
                <c:pt idx="37">
                  <c:v>120</c:v>
                </c:pt>
                <c:pt idx="38">
                  <c:v>82</c:v>
                </c:pt>
                <c:pt idx="39">
                  <c:v>0</c:v>
                </c:pt>
                <c:pt idx="40">
                  <c:v>91</c:v>
                </c:pt>
                <c:pt idx="41">
                  <c:v>138</c:v>
                </c:pt>
                <c:pt idx="42">
                  <c:v>0</c:v>
                </c:pt>
                <c:pt idx="43">
                  <c:v>0</c:v>
                </c:pt>
                <c:pt idx="44">
                  <c:v>394</c:v>
                </c:pt>
                <c:pt idx="45">
                  <c:v>0</c:v>
                </c:pt>
                <c:pt idx="46">
                  <c:v>0</c:v>
                </c:pt>
                <c:pt idx="47">
                  <c:v>1255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2954</c:v>
                </c:pt>
                <c:pt idx="55">
                  <c:v>60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332</c:v>
                </c:pt>
                <c:pt idx="6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0D-4712-9F9F-13689A1E4A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Sheet1!$A$2:$A$62</c:f>
              <c:numCache>
                <c:formatCode>m/d/yyyy</c:formatCode>
                <c:ptCount val="6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  <c:pt idx="31">
                  <c:v>45748</c:v>
                </c:pt>
                <c:pt idx="32">
                  <c:v>45749</c:v>
                </c:pt>
                <c:pt idx="33">
                  <c:v>45750</c:v>
                </c:pt>
                <c:pt idx="34">
                  <c:v>45751</c:v>
                </c:pt>
                <c:pt idx="35">
                  <c:v>45752</c:v>
                </c:pt>
                <c:pt idx="36">
                  <c:v>45753</c:v>
                </c:pt>
                <c:pt idx="37">
                  <c:v>45754</c:v>
                </c:pt>
                <c:pt idx="38">
                  <c:v>45755</c:v>
                </c:pt>
                <c:pt idx="39">
                  <c:v>45756</c:v>
                </c:pt>
                <c:pt idx="40">
                  <c:v>45757</c:v>
                </c:pt>
                <c:pt idx="41">
                  <c:v>45758</c:v>
                </c:pt>
                <c:pt idx="42">
                  <c:v>45759</c:v>
                </c:pt>
                <c:pt idx="43">
                  <c:v>45760</c:v>
                </c:pt>
                <c:pt idx="44">
                  <c:v>45761</c:v>
                </c:pt>
                <c:pt idx="45">
                  <c:v>45762</c:v>
                </c:pt>
                <c:pt idx="46">
                  <c:v>45763</c:v>
                </c:pt>
                <c:pt idx="47">
                  <c:v>45764</c:v>
                </c:pt>
                <c:pt idx="48">
                  <c:v>45765</c:v>
                </c:pt>
                <c:pt idx="49">
                  <c:v>45766</c:v>
                </c:pt>
                <c:pt idx="50">
                  <c:v>45767</c:v>
                </c:pt>
                <c:pt idx="51">
                  <c:v>45768</c:v>
                </c:pt>
                <c:pt idx="52">
                  <c:v>45769</c:v>
                </c:pt>
                <c:pt idx="53">
                  <c:v>45770</c:v>
                </c:pt>
                <c:pt idx="54">
                  <c:v>45771</c:v>
                </c:pt>
                <c:pt idx="55">
                  <c:v>45772</c:v>
                </c:pt>
                <c:pt idx="56">
                  <c:v>45773</c:v>
                </c:pt>
                <c:pt idx="57">
                  <c:v>45774</c:v>
                </c:pt>
                <c:pt idx="58">
                  <c:v>45775</c:v>
                </c:pt>
                <c:pt idx="59">
                  <c:v>45776</c:v>
                </c:pt>
                <c:pt idx="60">
                  <c:v>45777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203</c:v>
                </c:pt>
                <c:pt idx="3">
                  <c:v>58</c:v>
                </c:pt>
                <c:pt idx="4">
                  <c:v>155</c:v>
                </c:pt>
                <c:pt idx="5">
                  <c:v>521</c:v>
                </c:pt>
                <c:pt idx="6">
                  <c:v>350</c:v>
                </c:pt>
                <c:pt idx="7">
                  <c:v>0</c:v>
                </c:pt>
                <c:pt idx="8">
                  <c:v>0</c:v>
                </c:pt>
                <c:pt idx="9">
                  <c:v>535</c:v>
                </c:pt>
                <c:pt idx="10">
                  <c:v>545</c:v>
                </c:pt>
                <c:pt idx="11">
                  <c:v>311</c:v>
                </c:pt>
                <c:pt idx="12">
                  <c:v>2647</c:v>
                </c:pt>
                <c:pt idx="13">
                  <c:v>320</c:v>
                </c:pt>
                <c:pt idx="14">
                  <c:v>0</c:v>
                </c:pt>
                <c:pt idx="15">
                  <c:v>0</c:v>
                </c:pt>
                <c:pt idx="16">
                  <c:v>440</c:v>
                </c:pt>
                <c:pt idx="17">
                  <c:v>635</c:v>
                </c:pt>
                <c:pt idx="18">
                  <c:v>322</c:v>
                </c:pt>
                <c:pt idx="19">
                  <c:v>15</c:v>
                </c:pt>
                <c:pt idx="20">
                  <c:v>753</c:v>
                </c:pt>
                <c:pt idx="21">
                  <c:v>0</c:v>
                </c:pt>
                <c:pt idx="22">
                  <c:v>0</c:v>
                </c:pt>
                <c:pt idx="23">
                  <c:v>108</c:v>
                </c:pt>
                <c:pt idx="24">
                  <c:v>906</c:v>
                </c:pt>
                <c:pt idx="25">
                  <c:v>1366</c:v>
                </c:pt>
                <c:pt idx="26">
                  <c:v>1029</c:v>
                </c:pt>
                <c:pt idx="27">
                  <c:v>2458</c:v>
                </c:pt>
                <c:pt idx="28">
                  <c:v>0</c:v>
                </c:pt>
                <c:pt idx="29">
                  <c:v>0</c:v>
                </c:pt>
                <c:pt idx="30">
                  <c:v>313</c:v>
                </c:pt>
                <c:pt idx="31">
                  <c:v>33</c:v>
                </c:pt>
                <c:pt idx="32">
                  <c:v>614</c:v>
                </c:pt>
                <c:pt idx="33">
                  <c:v>1233</c:v>
                </c:pt>
                <c:pt idx="34">
                  <c:v>143</c:v>
                </c:pt>
                <c:pt idx="35">
                  <c:v>0</c:v>
                </c:pt>
                <c:pt idx="36">
                  <c:v>0</c:v>
                </c:pt>
                <c:pt idx="37">
                  <c:v>120</c:v>
                </c:pt>
                <c:pt idx="38">
                  <c:v>1477</c:v>
                </c:pt>
                <c:pt idx="39">
                  <c:v>887</c:v>
                </c:pt>
                <c:pt idx="40">
                  <c:v>357</c:v>
                </c:pt>
                <c:pt idx="41">
                  <c:v>272</c:v>
                </c:pt>
                <c:pt idx="42">
                  <c:v>0</c:v>
                </c:pt>
                <c:pt idx="43">
                  <c:v>0</c:v>
                </c:pt>
                <c:pt idx="44">
                  <c:v>551</c:v>
                </c:pt>
                <c:pt idx="45">
                  <c:v>357</c:v>
                </c:pt>
                <c:pt idx="46">
                  <c:v>71</c:v>
                </c:pt>
                <c:pt idx="47">
                  <c:v>403</c:v>
                </c:pt>
                <c:pt idx="48">
                  <c:v>31</c:v>
                </c:pt>
                <c:pt idx="49">
                  <c:v>0</c:v>
                </c:pt>
                <c:pt idx="50">
                  <c:v>0</c:v>
                </c:pt>
                <c:pt idx="51">
                  <c:v>108</c:v>
                </c:pt>
                <c:pt idx="52">
                  <c:v>76</c:v>
                </c:pt>
                <c:pt idx="53">
                  <c:v>465</c:v>
                </c:pt>
                <c:pt idx="54">
                  <c:v>519</c:v>
                </c:pt>
                <c:pt idx="55">
                  <c:v>50</c:v>
                </c:pt>
                <c:pt idx="56">
                  <c:v>0</c:v>
                </c:pt>
                <c:pt idx="57">
                  <c:v>0</c:v>
                </c:pt>
                <c:pt idx="58">
                  <c:v>6</c:v>
                </c:pt>
                <c:pt idx="59">
                  <c:v>110</c:v>
                </c:pt>
                <c:pt idx="6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0D-4712-9F9F-13689A1E4A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Sheet1!$A$2:$A$62</c:f>
              <c:numCache>
                <c:formatCode>m/d/yyyy</c:formatCode>
                <c:ptCount val="6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  <c:pt idx="31">
                  <c:v>45748</c:v>
                </c:pt>
                <c:pt idx="32">
                  <c:v>45749</c:v>
                </c:pt>
                <c:pt idx="33">
                  <c:v>45750</c:v>
                </c:pt>
                <c:pt idx="34">
                  <c:v>45751</c:v>
                </c:pt>
                <c:pt idx="35">
                  <c:v>45752</c:v>
                </c:pt>
                <c:pt idx="36">
                  <c:v>45753</c:v>
                </c:pt>
                <c:pt idx="37">
                  <c:v>45754</c:v>
                </c:pt>
                <c:pt idx="38">
                  <c:v>45755</c:v>
                </c:pt>
                <c:pt idx="39">
                  <c:v>45756</c:v>
                </c:pt>
                <c:pt idx="40">
                  <c:v>45757</c:v>
                </c:pt>
                <c:pt idx="41">
                  <c:v>45758</c:v>
                </c:pt>
                <c:pt idx="42">
                  <c:v>45759</c:v>
                </c:pt>
                <c:pt idx="43">
                  <c:v>45760</c:v>
                </c:pt>
                <c:pt idx="44">
                  <c:v>45761</c:v>
                </c:pt>
                <c:pt idx="45">
                  <c:v>45762</c:v>
                </c:pt>
                <c:pt idx="46">
                  <c:v>45763</c:v>
                </c:pt>
                <c:pt idx="47">
                  <c:v>45764</c:v>
                </c:pt>
                <c:pt idx="48">
                  <c:v>45765</c:v>
                </c:pt>
                <c:pt idx="49">
                  <c:v>45766</c:v>
                </c:pt>
                <c:pt idx="50">
                  <c:v>45767</c:v>
                </c:pt>
                <c:pt idx="51">
                  <c:v>45768</c:v>
                </c:pt>
                <c:pt idx="52">
                  <c:v>45769</c:v>
                </c:pt>
                <c:pt idx="53">
                  <c:v>45770</c:v>
                </c:pt>
                <c:pt idx="54">
                  <c:v>45771</c:v>
                </c:pt>
                <c:pt idx="55">
                  <c:v>45772</c:v>
                </c:pt>
                <c:pt idx="56">
                  <c:v>45773</c:v>
                </c:pt>
                <c:pt idx="57">
                  <c:v>45774</c:v>
                </c:pt>
                <c:pt idx="58">
                  <c:v>45775</c:v>
                </c:pt>
                <c:pt idx="59">
                  <c:v>45776</c:v>
                </c:pt>
                <c:pt idx="60">
                  <c:v>45777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173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668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1366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97</c:v>
                </c:pt>
                <c:pt idx="17">
                  <c:v>119</c:v>
                </c:pt>
                <c:pt idx="18">
                  <c:v>0</c:v>
                </c:pt>
                <c:pt idx="19">
                  <c:v>0</c:v>
                </c:pt>
                <c:pt idx="20">
                  <c:v>18</c:v>
                </c:pt>
                <c:pt idx="21">
                  <c:v>0</c:v>
                </c:pt>
                <c:pt idx="22">
                  <c:v>0</c:v>
                </c:pt>
                <c:pt idx="23">
                  <c:v>68</c:v>
                </c:pt>
                <c:pt idx="24">
                  <c:v>0</c:v>
                </c:pt>
                <c:pt idx="25">
                  <c:v>6</c:v>
                </c:pt>
                <c:pt idx="26">
                  <c:v>636</c:v>
                </c:pt>
                <c:pt idx="27">
                  <c:v>464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124</c:v>
                </c:pt>
                <c:pt idx="32">
                  <c:v>1247</c:v>
                </c:pt>
                <c:pt idx="33">
                  <c:v>4</c:v>
                </c:pt>
                <c:pt idx="34">
                  <c:v>16</c:v>
                </c:pt>
                <c:pt idx="35">
                  <c:v>0</c:v>
                </c:pt>
                <c:pt idx="36">
                  <c:v>0</c:v>
                </c:pt>
                <c:pt idx="37">
                  <c:v>4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9</c:v>
                </c:pt>
                <c:pt idx="46">
                  <c:v>17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61</c:v>
                </c:pt>
                <c:pt idx="52">
                  <c:v>75</c:v>
                </c:pt>
                <c:pt idx="53">
                  <c:v>119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111</c:v>
                </c:pt>
                <c:pt idx="6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0D-4712-9F9F-13689A1E4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106440"/>
        <c:axId val="457111032"/>
      </c:barChart>
      <c:dateAx>
        <c:axId val="45710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111032"/>
        <c:crosses val="autoZero"/>
        <c:auto val="1"/>
        <c:lblOffset val="100"/>
        <c:baseTimeUnit val="days"/>
      </c:dateAx>
      <c:valAx>
        <c:axId val="45711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10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Sheet1!$A$1:$K$1</c:f>
              <c:strCache>
                <c:ptCount val="11"/>
                <c:pt idx="0">
                  <c:v>Inetum Tunisie</c:v>
                </c:pt>
                <c:pt idx="1">
                  <c:v>Inetum Portugal</c:v>
                </c:pt>
                <c:pt idx="2">
                  <c:v>Inetum</c:v>
                </c:pt>
                <c:pt idx="3">
                  <c:v>Inetum Perú</c:v>
                </c:pt>
                <c:pt idx="4">
                  <c:v>Inetum México</c:v>
                </c:pt>
                <c:pt idx="5">
                  <c:v>Inetum España</c:v>
                </c:pt>
                <c:pt idx="6">
                  <c:v>Inetum Belgium</c:v>
                </c:pt>
                <c:pt idx="7">
                  <c:v>Inetum Romania</c:v>
                </c:pt>
                <c:pt idx="8">
                  <c:v>Inetum Polska</c:v>
                </c:pt>
                <c:pt idx="9">
                  <c:v>Inetum Maroc</c:v>
                </c:pt>
                <c:pt idx="10">
                  <c:v>Inetum France</c:v>
                </c:pt>
              </c:strCache>
            </c:strRef>
          </c:cat>
          <c:val>
            <c:numRef>
              <c:f>Sheet1!$A$2:$K$2</c:f>
              <c:numCache>
                <c:formatCode>General</c:formatCode>
                <c:ptCount val="11"/>
                <c:pt idx="0">
                  <c:v>15149</c:v>
                </c:pt>
                <c:pt idx="1">
                  <c:v>8676</c:v>
                </c:pt>
                <c:pt idx="2">
                  <c:v>7526</c:v>
                </c:pt>
                <c:pt idx="3">
                  <c:v>3914</c:v>
                </c:pt>
                <c:pt idx="4">
                  <c:v>2859</c:v>
                </c:pt>
                <c:pt idx="5">
                  <c:v>1638</c:v>
                </c:pt>
                <c:pt idx="6">
                  <c:v>1419</c:v>
                </c:pt>
                <c:pt idx="7">
                  <c:v>1061</c:v>
                </c:pt>
                <c:pt idx="8">
                  <c:v>953</c:v>
                </c:pt>
                <c:pt idx="9">
                  <c:v>797</c:v>
                </c:pt>
                <c:pt idx="10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1F-4974-85C5-07925966B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Inetum</c:v>
                </c:pt>
                <c:pt idx="1">
                  <c:v>Inetum Portugal</c:v>
                </c:pt>
                <c:pt idx="2">
                  <c:v>Inetum Belgium</c:v>
                </c:pt>
                <c:pt idx="3">
                  <c:v>Inetum France</c:v>
                </c:pt>
                <c:pt idx="4">
                  <c:v>Inetum Romania</c:v>
                </c:pt>
                <c:pt idx="5">
                  <c:v>Inetum España</c:v>
                </c:pt>
                <c:pt idx="6">
                  <c:v>Inetum Perú</c:v>
                </c:pt>
                <c:pt idx="7">
                  <c:v>Inetum Polska</c:v>
                </c:pt>
                <c:pt idx="8">
                  <c:v>Inetum Maroc</c:v>
                </c:pt>
                <c:pt idx="9">
                  <c:v>Inetum México</c:v>
                </c:pt>
                <c:pt idx="10">
                  <c:v>Inetum Tunisie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308</c:v>
                </c:pt>
                <c:pt idx="2">
                  <c:v>69</c:v>
                </c:pt>
                <c:pt idx="3">
                  <c:v>0</c:v>
                </c:pt>
                <c:pt idx="4">
                  <c:v>14</c:v>
                </c:pt>
                <c:pt idx="5">
                  <c:v>57</c:v>
                </c:pt>
                <c:pt idx="6">
                  <c:v>17</c:v>
                </c:pt>
                <c:pt idx="7">
                  <c:v>38</c:v>
                </c:pt>
                <c:pt idx="8">
                  <c:v>0</c:v>
                </c:pt>
                <c:pt idx="9">
                  <c:v>20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11-4712-96F5-33637B4E7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209736"/>
        <c:axId val="455211704"/>
      </c:barChart>
      <c:catAx>
        <c:axId val="45520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11704"/>
        <c:crosses val="autoZero"/>
        <c:auto val="1"/>
        <c:lblAlgn val="ctr"/>
        <c:lblOffset val="100"/>
        <c:noMultiLvlLbl val="0"/>
      </c:catAx>
      <c:valAx>
        <c:axId val="45521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A-44CB-9FF9-23D64D3622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-1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AA-44CB-9FF9-23D64D3622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-1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AA-44CB-9FF9-23D64D3622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-1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AA-44CB-9FF9-23D64D3622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66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AA-44CB-9FF9-23D64D3622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AA-44CB-9FF9-23D64D3622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AA-44CB-9FF9-23D64D3622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AA-44CB-9FF9-23D64D3622A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166</c:v>
                </c:pt>
                <c:pt idx="1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2AA-44CB-9FF9-23D64D3622A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2</c:v>
                </c:pt>
                <c:pt idx="1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2AA-44CB-9FF9-23D64D3622A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2AA-44CB-9FF9-23D64D362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99896"/>
        <c:axId val="455206456"/>
      </c:barChart>
      <c:dateAx>
        <c:axId val="45519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6456"/>
        <c:crosses val="autoZero"/>
        <c:auto val="1"/>
        <c:lblOffset val="100"/>
        <c:baseTimeUnit val="days"/>
      </c:dateAx>
      <c:valAx>
        <c:axId val="45520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9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@inetum_es</c:v>
                </c:pt>
                <c:pt idx="1">
                  <c:v>@inetum_fra</c:v>
                </c:pt>
                <c:pt idx="2">
                  <c:v>@inetum_world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6888</c:v>
                </c:pt>
                <c:pt idx="1">
                  <c:v>6402</c:v>
                </c:pt>
                <c:pt idx="2">
                  <c:v>1369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93-413C-AB93-7584C6539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-7.3046018991964903E-2</c:v>
                </c:pt>
                <c:pt idx="3">
                  <c:v>0.14619883040935699</c:v>
                </c:pt>
                <c:pt idx="4">
                  <c:v>-0.145985401459854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2-4D0C-88B9-C343CF89E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-9.3559956338686995E-2</c:v>
                </c:pt>
                <c:pt idx="3">
                  <c:v>-3.12158576556891E-2</c:v>
                </c:pt>
                <c:pt idx="4">
                  <c:v>-6.2451209992193599E-2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2-4D0C-88B9-C343CF89E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2.90402207056774E-2</c:v>
                </c:pt>
                <c:pt idx="3">
                  <c:v>-1.45158949049209E-2</c:v>
                </c:pt>
                <c:pt idx="4">
                  <c:v>-5.8072009291521502E-2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42-4D0C-88B9-C343CF89E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97928"/>
        <c:axId val="455198256"/>
      </c:barChart>
      <c:dateAx>
        <c:axId val="455197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98256"/>
        <c:crosses val="autoZero"/>
        <c:auto val="1"/>
        <c:lblOffset val="100"/>
        <c:baseTimeUnit val="days"/>
      </c:dateAx>
      <c:valAx>
        <c:axId val="45519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9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37-4A8D-B4A6-A70CE5AB91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37-4A8D-B4A6-A70CE5AB91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45747</c:v>
                </c:pt>
                <c:pt idx="1">
                  <c:v>45754</c:v>
                </c:pt>
                <c:pt idx="2">
                  <c:v>45761</c:v>
                </c:pt>
                <c:pt idx="3">
                  <c:v>45768</c:v>
                </c:pt>
                <c:pt idx="4">
                  <c:v>45775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7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37-4A8D-B4A6-A70CE5AB9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93752"/>
        <c:axId val="391725280"/>
      </c:barChart>
      <c:dateAx>
        <c:axId val="387593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25280"/>
        <c:crosses val="autoZero"/>
        <c:auto val="1"/>
        <c:lblOffset val="100"/>
        <c:baseTimeUnit val="days"/>
      </c:dateAx>
      <c:valAx>
        <c:axId val="39172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9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6-44AB-9791-1E8F9CA86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67464"/>
        <c:axId val="385563856"/>
      </c:barChart>
      <c:catAx>
        <c:axId val="38556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63856"/>
        <c:crosses val="autoZero"/>
        <c:auto val="1"/>
        <c:lblAlgn val="ctr"/>
        <c:lblOffset val="100"/>
        <c:noMultiLvlLbl val="0"/>
      </c:catAx>
      <c:valAx>
        <c:axId val="38556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6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1-4157-BFC0-A581F532BA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F1-4157-BFC0-A581F532BA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45775</c:v>
                </c:pt>
                <c:pt idx="1">
                  <c:v>45782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4.3566656985187302E-2</c:v>
                </c:pt>
                <c:pt idx="1">
                  <c:v>2.0113529700978901E-2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F1-4157-BFC0-A581F532B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70088"/>
        <c:axId val="385566808"/>
      </c:barChart>
      <c:dateAx>
        <c:axId val="385570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66808"/>
        <c:crosses val="autoZero"/>
        <c:auto val="1"/>
        <c:lblOffset val="100"/>
        <c:baseTimeUnit val="days"/>
      </c:dateAx>
      <c:valAx>
        <c:axId val="38556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7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1202</c:v>
                </c:pt>
                <c:pt idx="11">
                  <c:v>1202</c:v>
                </c:pt>
                <c:pt idx="12">
                  <c:v>1202</c:v>
                </c:pt>
                <c:pt idx="13">
                  <c:v>1202</c:v>
                </c:pt>
                <c:pt idx="14">
                  <c:v>1202</c:v>
                </c:pt>
                <c:pt idx="15">
                  <c:v>1202</c:v>
                </c:pt>
                <c:pt idx="16">
                  <c:v>1203</c:v>
                </c:pt>
                <c:pt idx="17">
                  <c:v>1203</c:v>
                </c:pt>
                <c:pt idx="18">
                  <c:v>1203</c:v>
                </c:pt>
                <c:pt idx="19">
                  <c:v>1203</c:v>
                </c:pt>
                <c:pt idx="20">
                  <c:v>1203</c:v>
                </c:pt>
                <c:pt idx="21">
                  <c:v>1203</c:v>
                </c:pt>
                <c:pt idx="22">
                  <c:v>1203</c:v>
                </c:pt>
                <c:pt idx="23">
                  <c:v>1204</c:v>
                </c:pt>
                <c:pt idx="24">
                  <c:v>1204</c:v>
                </c:pt>
                <c:pt idx="25">
                  <c:v>1204</c:v>
                </c:pt>
                <c:pt idx="26">
                  <c:v>1204</c:v>
                </c:pt>
                <c:pt idx="27">
                  <c:v>1204</c:v>
                </c:pt>
                <c:pt idx="28">
                  <c:v>1204</c:v>
                </c:pt>
                <c:pt idx="29">
                  <c:v>1204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E5-4D08-88AF-91DE75C2B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65248"/>
        <c:axId val="388371152"/>
      </c:lineChart>
      <c:dateAx>
        <c:axId val="38836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71152"/>
        <c:crosses val="autoZero"/>
        <c:auto val="1"/>
        <c:lblOffset val="100"/>
        <c:baseTimeUnit val="days"/>
      </c:dateAx>
      <c:valAx>
        <c:axId val="38837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45748</c:v>
                </c:pt>
                <c:pt idx="1">
                  <c:v>45749</c:v>
                </c:pt>
                <c:pt idx="2">
                  <c:v>45750</c:v>
                </c:pt>
                <c:pt idx="3">
                  <c:v>45751</c:v>
                </c:pt>
                <c:pt idx="4">
                  <c:v>45752</c:v>
                </c:pt>
                <c:pt idx="5">
                  <c:v>45753</c:v>
                </c:pt>
                <c:pt idx="6">
                  <c:v>45754</c:v>
                </c:pt>
                <c:pt idx="7">
                  <c:v>45755</c:v>
                </c:pt>
                <c:pt idx="8">
                  <c:v>45756</c:v>
                </c:pt>
                <c:pt idx="9">
                  <c:v>45757</c:v>
                </c:pt>
                <c:pt idx="10">
                  <c:v>45758</c:v>
                </c:pt>
                <c:pt idx="11">
                  <c:v>45759</c:v>
                </c:pt>
                <c:pt idx="12">
                  <c:v>45760</c:v>
                </c:pt>
                <c:pt idx="13">
                  <c:v>45761</c:v>
                </c:pt>
                <c:pt idx="14">
                  <c:v>45762</c:v>
                </c:pt>
                <c:pt idx="15">
                  <c:v>45763</c:v>
                </c:pt>
                <c:pt idx="16">
                  <c:v>45764</c:v>
                </c:pt>
                <c:pt idx="17">
                  <c:v>45765</c:v>
                </c:pt>
                <c:pt idx="18">
                  <c:v>45766</c:v>
                </c:pt>
                <c:pt idx="19">
                  <c:v>45767</c:v>
                </c:pt>
                <c:pt idx="20">
                  <c:v>45768</c:v>
                </c:pt>
                <c:pt idx="21">
                  <c:v>45769</c:v>
                </c:pt>
                <c:pt idx="22">
                  <c:v>45770</c:v>
                </c:pt>
                <c:pt idx="23">
                  <c:v>45771</c:v>
                </c:pt>
                <c:pt idx="24">
                  <c:v>45772</c:v>
                </c:pt>
                <c:pt idx="25">
                  <c:v>45773</c:v>
                </c:pt>
                <c:pt idx="26">
                  <c:v>45774</c:v>
                </c:pt>
                <c:pt idx="27">
                  <c:v>45775</c:v>
                </c:pt>
                <c:pt idx="28">
                  <c:v>45776</c:v>
                </c:pt>
                <c:pt idx="29">
                  <c:v>45777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0">
                  <c:v>3150</c:v>
                </c:pt>
                <c:pt idx="11">
                  <c:v>3150</c:v>
                </c:pt>
                <c:pt idx="12">
                  <c:v>3150</c:v>
                </c:pt>
                <c:pt idx="13">
                  <c:v>3150</c:v>
                </c:pt>
                <c:pt idx="14">
                  <c:v>3150</c:v>
                </c:pt>
                <c:pt idx="15">
                  <c:v>3150</c:v>
                </c:pt>
                <c:pt idx="16">
                  <c:v>3150</c:v>
                </c:pt>
                <c:pt idx="17">
                  <c:v>3150</c:v>
                </c:pt>
                <c:pt idx="18">
                  <c:v>3150</c:v>
                </c:pt>
                <c:pt idx="19">
                  <c:v>3150</c:v>
                </c:pt>
                <c:pt idx="20">
                  <c:v>3150</c:v>
                </c:pt>
                <c:pt idx="21">
                  <c:v>3150</c:v>
                </c:pt>
                <c:pt idx="22">
                  <c:v>3150</c:v>
                </c:pt>
                <c:pt idx="23">
                  <c:v>3150</c:v>
                </c:pt>
                <c:pt idx="24">
                  <c:v>3150</c:v>
                </c:pt>
                <c:pt idx="25">
                  <c:v>3150</c:v>
                </c:pt>
                <c:pt idx="26">
                  <c:v>3150</c:v>
                </c:pt>
                <c:pt idx="27">
                  <c:v>3160</c:v>
                </c:pt>
                <c:pt idx="28">
                  <c:v>3150</c:v>
                </c:pt>
                <c:pt idx="29">
                  <c:v>3160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5-417B-B91A-834C7B4CD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71808"/>
        <c:axId val="388362296"/>
      </c:lineChart>
      <c:dateAx>
        <c:axId val="38837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2296"/>
        <c:crosses val="autoZero"/>
        <c:auto val="1"/>
        <c:lblOffset val="100"/>
        <c:baseTimeUnit val="days"/>
      </c:dateAx>
      <c:valAx>
        <c:axId val="38836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7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BCFF-44EE-9129-6B44F8BBB5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BCFF-44EE-9129-6B44F8BBB5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2-BCFF-44EE-9129-6B44F8BBB5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BCFF-44EE-9129-6B44F8BBB5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BCFF-44EE-9129-6B44F8BBB5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BCFF-44EE-9129-6B44F8BBB5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6-BCFF-44EE-9129-6B44F8BBB5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7-BCFF-44EE-9129-6B44F8BBB5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8-BCFF-44EE-9129-6B44F8BBB5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9-BCFF-44EE-9129-6B44F8BBB5C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BCFF-44EE-9129-6B44F8BBB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67544"/>
        <c:axId val="388368200"/>
      </c:barChart>
      <c:dateAx>
        <c:axId val="38836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8200"/>
        <c:crosses val="autoZero"/>
        <c:auto val="1"/>
        <c:lblOffset val="100"/>
        <c:baseTimeUnit val="months"/>
      </c:dateAx>
      <c:valAx>
        <c:axId val="38836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7-45F3-AA48-C5B1B46A3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F7-45F3-AA48-C5B1B46A34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F7-45F3-AA48-C5B1B46A34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F7-45F3-AA48-C5B1B46A34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F7-45F3-AA48-C5B1B46A34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F7-45F3-AA48-C5B1B46A349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F7-45F3-AA48-C5B1B46A349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F7-45F3-AA48-C5B1B46A349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F7-45F3-AA48-C5B1B46A349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AF7-45F3-AA48-C5B1B46A349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AF7-45F3-AA48-C5B1B46A3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75744"/>
        <c:axId val="388378040"/>
      </c:barChart>
      <c:dateAx>
        <c:axId val="38837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78040"/>
        <c:crosses val="autoZero"/>
        <c:auto val="1"/>
        <c:lblOffset val="100"/>
        <c:baseTimeUnit val="days"/>
      </c:dateAx>
      <c:valAx>
        <c:axId val="38837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7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E-4A83-883B-0FEB7D0AAB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7E-4A83-883B-0FEB7D0AAB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7E-4A83-883B-0FEB7D0AAB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7E-4A83-883B-0FEB7D0AAB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7E-4A83-883B-0FEB7D0AAB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7E-4A83-883B-0FEB7D0AAB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7E-4A83-883B-0FEB7D0AAB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7E-4A83-883B-0FEB7D0AAB0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7E-4A83-883B-0FEB7D0AAB0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67E-4A83-883B-0FEB7D0AAB0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45748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7E-4A83-883B-0FEB7D0AA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200552"/>
        <c:axId val="455202192"/>
      </c:barChart>
      <c:dateAx>
        <c:axId val="45520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2192"/>
        <c:crosses val="autoZero"/>
        <c:auto val="1"/>
        <c:lblOffset val="100"/>
        <c:baseTimeUnit val="days"/>
      </c:dateAx>
      <c:valAx>
        <c:axId val="45520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20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1-4D22-B3E5-7BC3925BCB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1-4D22-B3E5-7BC3925BCB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1-4D22-B3E5-7BC3925BCB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11-4D22-B3E5-7BC3925BCB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11-4D22-B3E5-7BC3925BCB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11-4D22-B3E5-7BC3925BCB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11-4D22-B3E5-7BC3925BCB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11-4D22-B3E5-7BC3925BCB2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A11-4D22-B3E5-7BC3925BCB2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A11-4D22-B3E5-7BC3925BCB2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2A11-4D22-B3E5-7BC3925BC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47560"/>
        <c:axId val="391249200"/>
      </c:barChart>
      <c:dateAx>
        <c:axId val="39124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49200"/>
        <c:crosses val="autoZero"/>
        <c:auto val="1"/>
        <c:lblOffset val="100"/>
        <c:baseTimeUnit val="months"/>
      </c:dateAx>
      <c:valAx>
        <c:axId val="39124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4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EE4E-7401-40E9-A275-28183172D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57CFF-BCC2-43A5-840A-8971B85C5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1516210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B3DB-8557-421A-B2BD-9EC8DBC51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Inetum - Followers Change Rate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35DB5-C89E-4E6B-82F7-3B6A86A43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357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96CCF-31F4-4E0E-869E-B09966CE8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62280-DE44-4312-A086-08AA77B5F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5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4E29A-FBB8-41A2-8E2A-5A3F5812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650D0-DC54-4ED0-9DD2-73C372C125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9103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A81A5-A9F6-4784-94F7-EF7C9B8FE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B640-FD69-40EC-BA28-3416C153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3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88A15-02EE-4FE6-9191-D7F43166D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A8DCF-A0D9-4F1F-B73F-24BDA8DB7C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45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6861F-EB65-4BE1-8BD5-3A7D541B7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6B3C0-2184-4A27-B42B-CDA2F155E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81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26B7-DFA4-46EB-9E1C-8F964AB97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D5296-7487-493A-AB9F-9D4A2A496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25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29161731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874876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65681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0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5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28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4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8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87A58-4ECF-4F6F-BD19-CF537BFD4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172724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DCA0-331C-4E49-BBB5-F89F208E6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40D1F-47C1-4B2A-8F52-68275B2F2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091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42052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63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97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34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990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008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85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128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404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760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7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46.258958509701 %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85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34.387418608572 %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6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29.153000192938 %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3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21.084470635546 %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4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14.767454395118 %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82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B508B-546A-4E02-95CF-7995D77E6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7082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5F516-8F7E-40E5-8621-EE30C2CD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1B92C1-5FF6-4E1C-955A-F64D34CCB9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119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36077-9313-4F11-94D5-67EF1B43C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8C773-CCF6-4BE4-BB4D-899BD6F9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9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B4B64-C286-442A-A22F-6E6F225D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7DF9E5-2A65-4C4E-BE19-A839B557F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7617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4F401-3905-4DCA-8EDB-A86D7EA6B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93362-90F6-4471-85F8-CC4BBB939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862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ACB79-699F-4F8D-87B8-A0D8B9C86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D4777-4FA0-4F6C-8333-44C68DF6FA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8534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51A9D-CA0A-4EB4-82C4-C38F4C429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D2A47-B03A-4D15-9182-29CC0A783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0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EFCA-D891-42D6-AA77-852A6A6E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A2832-2089-497C-AE79-4EE5C282E4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177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BF750-650D-4875-9B79-56A211620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F689C-3757-4481-8AED-782DF4891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05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4253-D3F7-4B68-A025-2C77DAD13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8AD0B-E3D7-4232-8AFB-418686C1E0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75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58205-7A7B-4C9E-9783-2A8739AAD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96498-0EA5-4550-AE82-DF82F8B58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65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E4A0-82BE-4EE8-AE03-F0669AFC9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2D558-B173-4419-B63D-6553455DA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829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3D09C-3F24-485D-A578-42F443169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3B9D0-20A0-4F4D-A475-C55B7B182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99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64FC-718C-4E70-B35D-76B3B90C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7635CB-4058-465E-BB7F-82D46250A8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186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713A1-12A5-48A4-B297-C01EC5F03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853CB-F36E-4679-A383-EA660024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172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8095-6041-4942-A223-32EB0A348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88852-8C79-4BBA-983A-BDE39D4AA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852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7D85B-D4F1-47B5-8047-136D676B7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2624A-6B0D-45DF-9705-948EF3E14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78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A1B1-7777-4CFC-BF27-13AB69F16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8A8362-45C9-4785-A3D8-87ED1F9102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262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7DE3-297B-407B-BDC2-9F739DA7F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03/31/2025 - 05/04/2025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1581C-3D76-47FE-AEF2-DEBA3150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939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6C90A-FB58-4993-B265-AB159835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824092-420C-417B-BF64-080182E288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8728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81E13-9748-4D44-8831-1A073F4D5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C94CA-59D5-4187-9C69-6D4C1406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04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6FBBA-21FB-45E0-B9F2-49C6432F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45277-6C05-4BD4-A2A1-DEF8F8B21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739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8BB44-A3F4-4FF2-B703-42F06958B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04/28/2025 - 05/11/2025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BB64B-638A-45DF-81FF-2017F236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073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0158-52CF-40E4-85A8-E0A4C160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1DCB9-194A-455E-8207-29B0FEF1D3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705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67026-95A9-40B7-B10B-A2DB74F66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40D64-8220-426A-B5C5-322D98D3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746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BB247-A25F-4677-B913-C02472E71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69E36-AB72-4DDC-8BC7-F967AB6089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6875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A6325-CE65-451E-AC48-EB1E6116E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36463-DA28-4832-94BE-D986D204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79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28520-3A90-4A04-B99D-9E461918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922A28-9402-4080-9AB0-FF8FB603E0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752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E3F43-B16C-4CC3-860D-60A3FCD61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903F0-9750-4BF4-ADB8-3728AC04F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22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41993-DA09-4BB7-956C-9CB2E05F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1C8296-7EB7-4802-8C66-CF217750E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275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79BB2-5FEB-4878-9151-D64A9218A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22230-6B45-429D-AF8B-B79E9D32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88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3B533-82E4-4B15-894C-5AB03E80C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11E37B-8C80-4499-9DFE-7CDC03116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433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A8123-0385-4563-AFCA-DFAF79B90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05CB2-91AE-44FE-B9A9-F8C09A6C4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34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3D39-EC4A-4C8D-AFD5-98A62422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369DD0-8BD3-4118-AAD5-D8D32874C9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373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4D80A-F17C-464D-9BCF-CE14DC586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3E976-7577-4A4F-AC9B-A7AC1AC2D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50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CACB-D84B-48AE-9894-B01A1141B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D50CD-FFDA-40F4-B60B-CFE4E63AE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05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7895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109326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26991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227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2711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2424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9762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865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04/01/2025 10:18:50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04/01/2025 10:18:50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3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04/01/2025 10:50:33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04/01/2025 10:50:33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4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04/01/2025 15:30:41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04/01/2025 15:30:41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45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04/01/2025 16:30:11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04/01/2025 16:30:11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6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04/02/2025 12:27:43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04/02/2025 12:27:43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387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399A3-55AC-4907-932F-E2770CCB7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466675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465</Words>
  <Application>Microsoft Office PowerPoint</Application>
  <PresentationFormat>On-screen Show (4:3)</PresentationFormat>
  <Paragraphs>189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Monthly report Group</vt:lpstr>
      <vt:lpstr>LinkedIn Inetum - Followers Change Rate | Inetum</vt:lpstr>
      <vt:lpstr>LinkedIn Followers Change Rate | 4 profiles</vt:lpstr>
      <vt:lpstr>LinkedIn Follower Distribution | 4 profiles</vt:lpstr>
      <vt:lpstr>LinkedIn Followers by Country Table | Inetum</vt:lpstr>
      <vt:lpstr>LinkedIn Post Tag Performance | All profiles</vt:lpstr>
      <vt:lpstr>LinkedIn Posts | All profiles</vt:lpstr>
      <vt:lpstr>LinkedIn Post Impressions | All profiles</vt:lpstr>
      <vt:lpstr>LinkedIn Engagements over Time | All profiles</vt:lpstr>
      <vt:lpstr>Facebook Fan Distribution | All profiles</vt:lpstr>
      <vt:lpstr>Facebook Total Interactions | All profiles</vt:lpstr>
      <vt:lpstr>Facebook Fans Change | All profiles</vt:lpstr>
      <vt:lpstr>Twitter Follower Distribution | All profiles</vt:lpstr>
      <vt:lpstr>Twitter Followers Change Rate | All profiles</vt:lpstr>
      <vt:lpstr>Twitter Own Tweets | All profiles</vt:lpstr>
      <vt:lpstr>Twitter Total Interactions | All profiles</vt:lpstr>
      <vt:lpstr>Twitter Interaction Rate | All profiles</vt:lpstr>
      <vt:lpstr>Youtube Total Videos | All profiles</vt:lpstr>
      <vt:lpstr>Youtube Subscribers | All profiles</vt:lpstr>
      <vt:lpstr>Instagram Followers Change Rate | All profiles</vt:lpstr>
      <vt:lpstr>Instagram Followers Total | All profiles</vt:lpstr>
      <vt:lpstr>Instagram Posts | All profiles</vt:lpstr>
      <vt:lpstr>Instagram Impressions  | All profiles</vt:lpstr>
      <vt:lpstr>Instagram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2025-05-11T12:46:27Z</dcterms:created>
  <dcterms:modified xsi:type="dcterms:W3CDTF">2025-05-11T12:47:07Z</dcterms:modified>
</cp:coreProperties>
</file>