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m/d/yyyy</c:formatCode>
                <c:ptCount val="10"/>
                <c:pt idx="0">
                  <c:v>45778</c:v>
                </c:pt>
                <c:pt idx="1">
                  <c:v>45779</c:v>
                </c:pt>
                <c:pt idx="2">
                  <c:v>45780</c:v>
                </c:pt>
                <c:pt idx="3">
                  <c:v>45781</c:v>
                </c:pt>
                <c:pt idx="4">
                  <c:v>45782</c:v>
                </c:pt>
                <c:pt idx="5">
                  <c:v>45783</c:v>
                </c:pt>
                <c:pt idx="6">
                  <c:v>45784</c:v>
                </c:pt>
                <c:pt idx="7">
                  <c:v>45785</c:v>
                </c:pt>
                <c:pt idx="8">
                  <c:v>45786</c:v>
                </c:pt>
                <c:pt idx="9">
                  <c:v>45787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3.4092711923335302E-2</c:v>
                </c:pt>
                <c:pt idx="1">
                  <c:v>4.3360598207537002E-2</c:v>
                </c:pt>
                <c:pt idx="2">
                  <c:v>3.6933289035872501E-2</c:v>
                </c:pt>
                <c:pt idx="3">
                  <c:v>2.5371725277318902E-2</c:v>
                </c:pt>
                <c:pt idx="4">
                  <c:v>6.2949738804932501E-2</c:v>
                </c:pt>
                <c:pt idx="5">
                  <c:v>7.6132214032581899E-2</c:v>
                </c:pt>
                <c:pt idx="6">
                  <c:v>6.2189054726368202E-2</c:v>
                </c:pt>
                <c:pt idx="7">
                  <c:v>5.7104363059280003E-2</c:v>
                </c:pt>
                <c:pt idx="8">
                  <c:v>5.5222613534163197E-2</c:v>
                </c:pt>
                <c:pt idx="9">
                  <c:v>3.0158259456798502E-2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08-4DB7-AE22-642145286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942280"/>
        <c:axId val="370938672"/>
      </c:barChart>
      <c:dateAx>
        <c:axId val="37094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38672"/>
        <c:crosses val="autoZero"/>
        <c:auto val="1"/>
        <c:lblOffset val="100"/>
        <c:baseTimeUnit val="days"/>
      </c:dateAx>
      <c:valAx>
        <c:axId val="37093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4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0.127877237851662</c:v>
                </c:pt>
                <c:pt idx="3">
                  <c:v>8.1272495065598499E-2</c:v>
                </c:pt>
                <c:pt idx="4">
                  <c:v>8.1206496519721602E-2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F-47BD-83FC-5B9B1328BC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0.123211070040754</c:v>
                </c:pt>
                <c:pt idx="3">
                  <c:v>0.296604821406033</c:v>
                </c:pt>
                <c:pt idx="4">
                  <c:v>0.113257408922167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5F-47BD-83FC-5B9B1328BC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0.42331028643995999</c:v>
                </c:pt>
                <c:pt idx="3">
                  <c:v>0.37234789939581298</c:v>
                </c:pt>
                <c:pt idx="4">
                  <c:v>0.384965353118219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5F-47BD-83FC-5B9B1328BC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2">
                  <c:v>0.36754311563471898</c:v>
                </c:pt>
                <c:pt idx="3">
                  <c:v>0.36619718309859201</c:v>
                </c:pt>
                <c:pt idx="4">
                  <c:v>0.44905978108335698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5F-47BD-83FC-5B9B1328BC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938408"/>
        <c:axId val="54937752"/>
      </c:barChart>
      <c:dateAx>
        <c:axId val="54938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37752"/>
        <c:crosses val="autoZero"/>
        <c:auto val="1"/>
        <c:lblOffset val="100"/>
        <c:baseTimeUnit val="days"/>
      </c:dateAx>
      <c:valAx>
        <c:axId val="5493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3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31802</c:v>
                </c:pt>
                <c:pt idx="1">
                  <c:v>14316</c:v>
                </c:pt>
                <c:pt idx="2">
                  <c:v>8623</c:v>
                </c:pt>
                <c:pt idx="3">
                  <c:v>3567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D5-49E5-840E-D4A752CA4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9-4A21-BC22-58DB57438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107</c:v>
                </c:pt>
                <c:pt idx="2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59-4A21-BC22-58DB574384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</c:v>
                </c:pt>
                <c:pt idx="1">
                  <c:v>16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59-4A21-BC22-58DB574384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54</c:v>
                </c:pt>
                <c:pt idx="1">
                  <c:v>71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59-4A21-BC22-58DB574384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13</c:v>
                </c:pt>
                <c:pt idx="1">
                  <c:v>18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59-4A21-BC22-58DB57438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50952"/>
        <c:axId val="382752920"/>
      </c:barChart>
      <c:dateAx>
        <c:axId val="382750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52920"/>
        <c:crosses val="autoZero"/>
        <c:auto val="1"/>
        <c:lblOffset val="100"/>
        <c:baseTimeUnit val="months"/>
      </c:dateAx>
      <c:valAx>
        <c:axId val="38275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5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0E-4985-9E04-7E3EED4683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437361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0E-4985-9E04-7E3EED4683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31317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0E-4985-9E04-7E3EED4683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81069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0E-4985-9E04-7E3EED4683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14781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0E-4985-9E04-7E3EED468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54232"/>
        <c:axId val="382750624"/>
      </c:barChart>
      <c:dateAx>
        <c:axId val="38275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50624"/>
        <c:crosses val="autoZero"/>
        <c:auto val="1"/>
        <c:lblOffset val="100"/>
        <c:baseTimeUnit val="days"/>
      </c:dateAx>
      <c:valAx>
        <c:axId val="38275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5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</c:v>
                </c:pt>
                <c:pt idx="1">
                  <c:v>175</c:v>
                </c:pt>
                <c:pt idx="2">
                  <c:v>466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80</c:v>
                </c:pt>
                <c:pt idx="7">
                  <c:v>151</c:v>
                </c:pt>
                <c:pt idx="8">
                  <c:v>511</c:v>
                </c:pt>
                <c:pt idx="9">
                  <c:v>200</c:v>
                </c:pt>
                <c:pt idx="10">
                  <c:v>21</c:v>
                </c:pt>
                <c:pt idx="11">
                  <c:v>0</c:v>
                </c:pt>
                <c:pt idx="12">
                  <c:v>0</c:v>
                </c:pt>
                <c:pt idx="13">
                  <c:v>20</c:v>
                </c:pt>
                <c:pt idx="14">
                  <c:v>39</c:v>
                </c:pt>
                <c:pt idx="15">
                  <c:v>0</c:v>
                </c:pt>
                <c:pt idx="16">
                  <c:v>0</c:v>
                </c:pt>
                <c:pt idx="17">
                  <c:v>194</c:v>
                </c:pt>
                <c:pt idx="18">
                  <c:v>0</c:v>
                </c:pt>
                <c:pt idx="19">
                  <c:v>0</c:v>
                </c:pt>
                <c:pt idx="20">
                  <c:v>122</c:v>
                </c:pt>
                <c:pt idx="21">
                  <c:v>21</c:v>
                </c:pt>
                <c:pt idx="22">
                  <c:v>46</c:v>
                </c:pt>
                <c:pt idx="23">
                  <c:v>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222</c:v>
                </c:pt>
                <c:pt idx="28">
                  <c:v>267</c:v>
                </c:pt>
                <c:pt idx="29">
                  <c:v>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0-4452-A1DB-143C79AE3B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917</c:v>
                </c:pt>
                <c:pt idx="1">
                  <c:v>0</c:v>
                </c:pt>
                <c:pt idx="2">
                  <c:v>0</c:v>
                </c:pt>
                <c:pt idx="3">
                  <c:v>57</c:v>
                </c:pt>
                <c:pt idx="4">
                  <c:v>0</c:v>
                </c:pt>
                <c:pt idx="5">
                  <c:v>0</c:v>
                </c:pt>
                <c:pt idx="6">
                  <c:v>120</c:v>
                </c:pt>
                <c:pt idx="7">
                  <c:v>82</c:v>
                </c:pt>
                <c:pt idx="8">
                  <c:v>0</c:v>
                </c:pt>
                <c:pt idx="9">
                  <c:v>91</c:v>
                </c:pt>
                <c:pt idx="10">
                  <c:v>138</c:v>
                </c:pt>
                <c:pt idx="11">
                  <c:v>0</c:v>
                </c:pt>
                <c:pt idx="12">
                  <c:v>0</c:v>
                </c:pt>
                <c:pt idx="13">
                  <c:v>394</c:v>
                </c:pt>
                <c:pt idx="14">
                  <c:v>0</c:v>
                </c:pt>
                <c:pt idx="15">
                  <c:v>0</c:v>
                </c:pt>
                <c:pt idx="16">
                  <c:v>1253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2954</c:v>
                </c:pt>
                <c:pt idx="24">
                  <c:v>60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332</c:v>
                </c:pt>
                <c:pt idx="29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0-4452-A1DB-143C79AE3B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33</c:v>
                </c:pt>
                <c:pt idx="1">
                  <c:v>614</c:v>
                </c:pt>
                <c:pt idx="2">
                  <c:v>1233</c:v>
                </c:pt>
                <c:pt idx="3">
                  <c:v>143</c:v>
                </c:pt>
                <c:pt idx="4">
                  <c:v>0</c:v>
                </c:pt>
                <c:pt idx="5">
                  <c:v>0</c:v>
                </c:pt>
                <c:pt idx="6">
                  <c:v>120</c:v>
                </c:pt>
                <c:pt idx="7">
                  <c:v>1477</c:v>
                </c:pt>
                <c:pt idx="8">
                  <c:v>887</c:v>
                </c:pt>
                <c:pt idx="9">
                  <c:v>357</c:v>
                </c:pt>
                <c:pt idx="10">
                  <c:v>272</c:v>
                </c:pt>
                <c:pt idx="11">
                  <c:v>0</c:v>
                </c:pt>
                <c:pt idx="12">
                  <c:v>0</c:v>
                </c:pt>
                <c:pt idx="13">
                  <c:v>551</c:v>
                </c:pt>
                <c:pt idx="14">
                  <c:v>357</c:v>
                </c:pt>
                <c:pt idx="15">
                  <c:v>71</c:v>
                </c:pt>
                <c:pt idx="16">
                  <c:v>403</c:v>
                </c:pt>
                <c:pt idx="17">
                  <c:v>31</c:v>
                </c:pt>
                <c:pt idx="18">
                  <c:v>0</c:v>
                </c:pt>
                <c:pt idx="19">
                  <c:v>0</c:v>
                </c:pt>
                <c:pt idx="20">
                  <c:v>108</c:v>
                </c:pt>
                <c:pt idx="21">
                  <c:v>76</c:v>
                </c:pt>
                <c:pt idx="22">
                  <c:v>465</c:v>
                </c:pt>
                <c:pt idx="23">
                  <c:v>518</c:v>
                </c:pt>
                <c:pt idx="24">
                  <c:v>50</c:v>
                </c:pt>
                <c:pt idx="25">
                  <c:v>0</c:v>
                </c:pt>
                <c:pt idx="26">
                  <c:v>0</c:v>
                </c:pt>
                <c:pt idx="27">
                  <c:v>6</c:v>
                </c:pt>
                <c:pt idx="28">
                  <c:v>109</c:v>
                </c:pt>
                <c:pt idx="29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50-4452-A1DB-143C79AE3B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124</c:v>
                </c:pt>
                <c:pt idx="1">
                  <c:v>1247</c:v>
                </c:pt>
                <c:pt idx="2">
                  <c:v>4</c:v>
                </c:pt>
                <c:pt idx="3">
                  <c:v>16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9</c:v>
                </c:pt>
                <c:pt idx="15">
                  <c:v>17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61</c:v>
                </c:pt>
                <c:pt idx="21">
                  <c:v>75</c:v>
                </c:pt>
                <c:pt idx="22">
                  <c:v>119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111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50-4452-A1DB-143C79AE3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080200"/>
        <c:axId val="380075608"/>
      </c:lineChart>
      <c:dateAx>
        <c:axId val="380080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75608"/>
        <c:crosses val="autoZero"/>
        <c:auto val="1"/>
        <c:lblOffset val="100"/>
        <c:baseTimeUnit val="days"/>
      </c:dateAx>
      <c:valAx>
        <c:axId val="38007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8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3-48DF-B483-1BC22A00B4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-1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63-48DF-B483-1BC22A00B4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-1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63-48DF-B483-1BC22A00B4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-1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63-48DF-B483-1BC22A00B4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66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63-48DF-B483-1BC22A00B4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63-48DF-B483-1BC22A00B4D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0</c:v>
                </c:pt>
                <c:pt idx="1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63-48DF-B483-1BC22A00B4D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63-48DF-B483-1BC22A00B4D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166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63-48DF-B483-1BC22A00B4D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2</c:v>
                </c:pt>
                <c:pt idx="1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B63-48DF-B483-1BC22A00B4D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B63-48DF-B483-1BC22A00B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069048"/>
        <c:axId val="380070032"/>
      </c:barChart>
      <c:dateAx>
        <c:axId val="38006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70032"/>
        <c:crosses val="autoZero"/>
        <c:auto val="1"/>
        <c:lblOffset val="100"/>
        <c:baseTimeUnit val="days"/>
      </c:dateAx>
      <c:valAx>
        <c:axId val="38007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6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Sheet1!$A$1:$K$1</c:f>
              <c:strCache>
                <c:ptCount val="11"/>
                <c:pt idx="0">
                  <c:v>Inetum Tunisie</c:v>
                </c:pt>
                <c:pt idx="1">
                  <c:v>Inetum Portugal</c:v>
                </c:pt>
                <c:pt idx="2">
                  <c:v>Inetum</c:v>
                </c:pt>
                <c:pt idx="3">
                  <c:v>Inetum Perú</c:v>
                </c:pt>
                <c:pt idx="4">
                  <c:v>Inetum México</c:v>
                </c:pt>
                <c:pt idx="5">
                  <c:v>Inetum España</c:v>
                </c:pt>
                <c:pt idx="6">
                  <c:v>Inetum Belgium</c:v>
                </c:pt>
                <c:pt idx="7">
                  <c:v>Inetum Romania</c:v>
                </c:pt>
                <c:pt idx="8">
                  <c:v>Inetum Polska</c:v>
                </c:pt>
                <c:pt idx="9">
                  <c:v>Inetum Maroc</c:v>
                </c:pt>
                <c:pt idx="10">
                  <c:v>Inetum France</c:v>
                </c:pt>
              </c:strCache>
            </c:strRef>
          </c:cat>
          <c:val>
            <c:numRef>
              <c:f>Sheet1!$A$2:$K$2</c:f>
              <c:numCache>
                <c:formatCode>General</c:formatCode>
                <c:ptCount val="11"/>
                <c:pt idx="0">
                  <c:v>15149</c:v>
                </c:pt>
                <c:pt idx="1">
                  <c:v>8676</c:v>
                </c:pt>
                <c:pt idx="2">
                  <c:v>7526</c:v>
                </c:pt>
                <c:pt idx="3">
                  <c:v>3914</c:v>
                </c:pt>
                <c:pt idx="4">
                  <c:v>2859</c:v>
                </c:pt>
                <c:pt idx="5">
                  <c:v>1638</c:v>
                </c:pt>
                <c:pt idx="6">
                  <c:v>1419</c:v>
                </c:pt>
                <c:pt idx="7">
                  <c:v>1061</c:v>
                </c:pt>
                <c:pt idx="8">
                  <c:v>953</c:v>
                </c:pt>
                <c:pt idx="9">
                  <c:v>797</c:v>
                </c:pt>
                <c:pt idx="10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D4-4011-B608-F228D8D0C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Inetum</c:v>
                </c:pt>
                <c:pt idx="1">
                  <c:v>Inetum Portugal</c:v>
                </c:pt>
                <c:pt idx="2">
                  <c:v>Inetum Belgium</c:v>
                </c:pt>
                <c:pt idx="3">
                  <c:v>Inetum France</c:v>
                </c:pt>
                <c:pt idx="4">
                  <c:v>Inetum Romania</c:v>
                </c:pt>
                <c:pt idx="5">
                  <c:v>Inetum España</c:v>
                </c:pt>
                <c:pt idx="6">
                  <c:v>Inetum Perú</c:v>
                </c:pt>
                <c:pt idx="7">
                  <c:v>Inetum Polska</c:v>
                </c:pt>
                <c:pt idx="8">
                  <c:v>Inetum Maroc</c:v>
                </c:pt>
                <c:pt idx="9">
                  <c:v>Inetum México</c:v>
                </c:pt>
                <c:pt idx="10">
                  <c:v>Inetum Tunisie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308</c:v>
                </c:pt>
                <c:pt idx="2">
                  <c:v>69</c:v>
                </c:pt>
                <c:pt idx="3">
                  <c:v>0</c:v>
                </c:pt>
                <c:pt idx="4">
                  <c:v>14</c:v>
                </c:pt>
                <c:pt idx="5">
                  <c:v>57</c:v>
                </c:pt>
                <c:pt idx="6">
                  <c:v>17</c:v>
                </c:pt>
                <c:pt idx="7">
                  <c:v>38</c:v>
                </c:pt>
                <c:pt idx="8">
                  <c:v>0</c:v>
                </c:pt>
                <c:pt idx="9">
                  <c:v>20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6-4D32-85BA-082C0212D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065112"/>
        <c:axId val="380065440"/>
      </c:barChart>
      <c:catAx>
        <c:axId val="38006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65440"/>
        <c:crosses val="autoZero"/>
        <c:auto val="1"/>
        <c:lblAlgn val="ctr"/>
        <c:lblOffset val="100"/>
        <c:noMultiLvlLbl val="0"/>
      </c:catAx>
      <c:valAx>
        <c:axId val="38006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6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Inetum</c:v>
                </c:pt>
                <c:pt idx="1">
                  <c:v>Inetum Portugal</c:v>
                </c:pt>
                <c:pt idx="2">
                  <c:v>Inetum Belgium</c:v>
                </c:pt>
                <c:pt idx="3">
                  <c:v>Inetum France</c:v>
                </c:pt>
                <c:pt idx="4">
                  <c:v>Inetum Romania</c:v>
                </c:pt>
                <c:pt idx="5">
                  <c:v>Inetum España</c:v>
                </c:pt>
                <c:pt idx="6">
                  <c:v>Inetum Perú</c:v>
                </c:pt>
                <c:pt idx="7">
                  <c:v>Inetum Polska</c:v>
                </c:pt>
                <c:pt idx="8">
                  <c:v>Inetum Maroc</c:v>
                </c:pt>
                <c:pt idx="9">
                  <c:v>Inetum México</c:v>
                </c:pt>
                <c:pt idx="10">
                  <c:v>Inetum Tunisie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10</c:v>
                </c:pt>
                <c:pt idx="1">
                  <c:v>1832</c:v>
                </c:pt>
                <c:pt idx="2">
                  <c:v>1094</c:v>
                </c:pt>
                <c:pt idx="3">
                  <c:v>4</c:v>
                </c:pt>
                <c:pt idx="4">
                  <c:v>30</c:v>
                </c:pt>
                <c:pt idx="5">
                  <c:v>176</c:v>
                </c:pt>
                <c:pt idx="6">
                  <c:v>164</c:v>
                </c:pt>
                <c:pt idx="7">
                  <c:v>633</c:v>
                </c:pt>
                <c:pt idx="8">
                  <c:v>3</c:v>
                </c:pt>
                <c:pt idx="9">
                  <c:v>181</c:v>
                </c:pt>
                <c:pt idx="1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C-4CEA-9089-4C66D7286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556872"/>
        <c:axId val="372487576"/>
      </c:barChart>
      <c:catAx>
        <c:axId val="31955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87576"/>
        <c:crosses val="autoZero"/>
        <c:auto val="1"/>
        <c:lblAlgn val="ctr"/>
        <c:lblOffset val="100"/>
        <c:noMultiLvlLbl val="0"/>
      </c:catAx>
      <c:valAx>
        <c:axId val="37248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5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@inetum_es</c:v>
                </c:pt>
                <c:pt idx="1">
                  <c:v>@inetum_fra</c:v>
                </c:pt>
                <c:pt idx="2">
                  <c:v>@inetum_world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6888</c:v>
                </c:pt>
                <c:pt idx="1">
                  <c:v>6402</c:v>
                </c:pt>
                <c:pt idx="2">
                  <c:v>1369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8-4D4F-BE66-217A10B18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-7.3046018991964903E-2</c:v>
                </c:pt>
                <c:pt idx="3">
                  <c:v>0.14619883040935699</c:v>
                </c:pt>
                <c:pt idx="4">
                  <c:v>-0.145985401459854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2E-4548-A994-95A3488BA6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-9.3559956338686995E-2</c:v>
                </c:pt>
                <c:pt idx="3">
                  <c:v>-3.12158576556891E-2</c:v>
                </c:pt>
                <c:pt idx="4">
                  <c:v>-6.2451209992193599E-2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2E-4548-A994-95A3488BA6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2.90402207056774E-2</c:v>
                </c:pt>
                <c:pt idx="3">
                  <c:v>-1.45158949049209E-2</c:v>
                </c:pt>
                <c:pt idx="4">
                  <c:v>-5.8072009291521502E-2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2E-4548-A994-95A3488BA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495448"/>
        <c:axId val="372488232"/>
      </c:barChart>
      <c:dateAx>
        <c:axId val="37249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88232"/>
        <c:crosses val="autoZero"/>
        <c:auto val="1"/>
        <c:lblOffset val="100"/>
        <c:baseTimeUnit val="days"/>
      </c:dateAx>
      <c:valAx>
        <c:axId val="37248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9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6-4724-B5C6-FD8D01EFC3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F6-4724-B5C6-FD8D01EFC3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13</c:v>
                </c:pt>
                <c:pt idx="2">
                  <c:v>7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F6-4724-B5C6-FD8D01EFC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498072"/>
        <c:axId val="372499712"/>
      </c:barChart>
      <c:dateAx>
        <c:axId val="372498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99712"/>
        <c:crosses val="autoZero"/>
        <c:auto val="1"/>
        <c:lblOffset val="100"/>
        <c:baseTimeUnit val="days"/>
      </c:dateAx>
      <c:valAx>
        <c:axId val="37249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9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6-466F-9A0D-8ABCB8707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496760"/>
        <c:axId val="372498400"/>
      </c:barChart>
      <c:catAx>
        <c:axId val="37249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98400"/>
        <c:crosses val="autoZero"/>
        <c:auto val="1"/>
        <c:lblAlgn val="ctr"/>
        <c:lblOffset val="100"/>
        <c:noMultiLvlLbl val="0"/>
      </c:catAx>
      <c:valAx>
        <c:axId val="37249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9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93-4270-B753-9486271BD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93-4270-B753-9486271BDF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4.3566656985187302E-2</c:v>
                </c:pt>
                <c:pt idx="1">
                  <c:v>2.0113529700978901E-2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93-4270-B753-9486271BD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52592"/>
        <c:axId val="382752264"/>
      </c:barChart>
      <c:dateAx>
        <c:axId val="382752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52264"/>
        <c:crosses val="autoZero"/>
        <c:auto val="1"/>
        <c:lblOffset val="100"/>
        <c:baseTimeUnit val="days"/>
      </c:dateAx>
      <c:valAx>
        <c:axId val="38275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5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0">
                  <c:v>1202</c:v>
                </c:pt>
                <c:pt idx="11">
                  <c:v>1202</c:v>
                </c:pt>
                <c:pt idx="12">
                  <c:v>1202</c:v>
                </c:pt>
                <c:pt idx="13">
                  <c:v>1202</c:v>
                </c:pt>
                <c:pt idx="14">
                  <c:v>1202</c:v>
                </c:pt>
                <c:pt idx="15">
                  <c:v>1202</c:v>
                </c:pt>
                <c:pt idx="16">
                  <c:v>1203</c:v>
                </c:pt>
                <c:pt idx="17">
                  <c:v>1203</c:v>
                </c:pt>
                <c:pt idx="18">
                  <c:v>1203</c:v>
                </c:pt>
                <c:pt idx="19">
                  <c:v>1203</c:v>
                </c:pt>
                <c:pt idx="20">
                  <c:v>1203</c:v>
                </c:pt>
                <c:pt idx="21">
                  <c:v>1203</c:v>
                </c:pt>
                <c:pt idx="22">
                  <c:v>1203</c:v>
                </c:pt>
                <c:pt idx="23">
                  <c:v>1204</c:v>
                </c:pt>
                <c:pt idx="24">
                  <c:v>1204</c:v>
                </c:pt>
                <c:pt idx="25">
                  <c:v>1204</c:v>
                </c:pt>
                <c:pt idx="26">
                  <c:v>1204</c:v>
                </c:pt>
                <c:pt idx="27">
                  <c:v>1204</c:v>
                </c:pt>
                <c:pt idx="28">
                  <c:v>1204</c:v>
                </c:pt>
                <c:pt idx="29">
                  <c:v>1204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00-46EE-A20F-EDC8BC1AA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489584"/>
        <c:axId val="377490568"/>
      </c:lineChart>
      <c:dateAx>
        <c:axId val="37748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90568"/>
        <c:crosses val="autoZero"/>
        <c:auto val="1"/>
        <c:lblOffset val="100"/>
        <c:baseTimeUnit val="days"/>
      </c:dateAx>
      <c:valAx>
        <c:axId val="37749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8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0">
                  <c:v>3150</c:v>
                </c:pt>
                <c:pt idx="11">
                  <c:v>3150</c:v>
                </c:pt>
                <c:pt idx="12">
                  <c:v>3150</c:v>
                </c:pt>
                <c:pt idx="13">
                  <c:v>3150</c:v>
                </c:pt>
                <c:pt idx="14">
                  <c:v>3150</c:v>
                </c:pt>
                <c:pt idx="15">
                  <c:v>3150</c:v>
                </c:pt>
                <c:pt idx="16">
                  <c:v>3150</c:v>
                </c:pt>
                <c:pt idx="17">
                  <c:v>3150</c:v>
                </c:pt>
                <c:pt idx="18">
                  <c:v>3150</c:v>
                </c:pt>
                <c:pt idx="19">
                  <c:v>3150</c:v>
                </c:pt>
                <c:pt idx="20">
                  <c:v>3150</c:v>
                </c:pt>
                <c:pt idx="21">
                  <c:v>3150</c:v>
                </c:pt>
                <c:pt idx="22">
                  <c:v>3150</c:v>
                </c:pt>
                <c:pt idx="23">
                  <c:v>3150</c:v>
                </c:pt>
                <c:pt idx="24">
                  <c:v>3150</c:v>
                </c:pt>
                <c:pt idx="25">
                  <c:v>3150</c:v>
                </c:pt>
                <c:pt idx="26">
                  <c:v>3150</c:v>
                </c:pt>
                <c:pt idx="27">
                  <c:v>3160</c:v>
                </c:pt>
                <c:pt idx="28">
                  <c:v>3150</c:v>
                </c:pt>
                <c:pt idx="29">
                  <c:v>3160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38-43C2-9DAB-8B2BCEA32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484336"/>
        <c:axId val="377489256"/>
      </c:lineChart>
      <c:dateAx>
        <c:axId val="377484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89256"/>
        <c:crosses val="autoZero"/>
        <c:auto val="1"/>
        <c:lblOffset val="100"/>
        <c:baseTimeUnit val="days"/>
      </c:dateAx>
      <c:valAx>
        <c:axId val="37748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8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-0.17281105990783399</c:v>
                </c:pt>
                <c:pt idx="3">
                  <c:v>0.173110213502597</c:v>
                </c:pt>
                <c:pt idx="4">
                  <c:v>5.7603686635944701E-2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E-4433-9B3B-989B9019EB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0</c:v>
                </c:pt>
                <c:pt idx="3">
                  <c:v>-0.96153846153846201</c:v>
                </c:pt>
                <c:pt idx="4">
                  <c:v>0.970873786407767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3E-4433-9B3B-989B9019EB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-3.6483035388544298E-2</c:v>
                </c:pt>
                <c:pt idx="3">
                  <c:v>3.6496350364963501E-2</c:v>
                </c:pt>
                <c:pt idx="4">
                  <c:v>7.2966070777088707E-2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3E-4433-9B3B-989B9019EB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2">
                  <c:v>0.140056022408964</c:v>
                </c:pt>
                <c:pt idx="3">
                  <c:v>-0.27972027972028002</c:v>
                </c:pt>
                <c:pt idx="4">
                  <c:v>0.42075736325385699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3E-4433-9B3B-989B9019EB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2">
                  <c:v>0.72202166064981999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3E-4433-9B3B-989B9019EB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2">
                  <c:v>0.16538037486218299</c:v>
                </c:pt>
                <c:pt idx="3">
                  <c:v>-0.16510731975784301</c:v>
                </c:pt>
                <c:pt idx="4">
                  <c:v>0.49614112458654902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3E-4433-9B3B-989B9019EBC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2">
                  <c:v>0.13793103448275901</c:v>
                </c:pt>
                <c:pt idx="3">
                  <c:v>0.36730945821854899</c:v>
                </c:pt>
                <c:pt idx="4">
                  <c:v>0.320219579139982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3E-4433-9B3B-989B9019EBC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2">
                  <c:v>0.48661800486618001</c:v>
                </c:pt>
                <c:pt idx="3">
                  <c:v>0.24213075060532699</c:v>
                </c:pt>
                <c:pt idx="4">
                  <c:v>0.120772946859903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3E-4433-9B3B-989B9019EBC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2">
                  <c:v>0.122100122100122</c:v>
                </c:pt>
                <c:pt idx="3">
                  <c:v>-0.12195121951219499</c:v>
                </c:pt>
                <c:pt idx="4">
                  <c:v>0.244200244200244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3E-4433-9B3B-989B9019EBC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2">
                  <c:v>0.169491525423729</c:v>
                </c:pt>
                <c:pt idx="3">
                  <c:v>5.6401579244218798E-2</c:v>
                </c:pt>
                <c:pt idx="4">
                  <c:v>5.6369785794813998E-2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C3E-4433-9B3B-989B9019EBC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Sheet1!$L$2:$L$6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A-EC3E-4433-9B3B-989B9019E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496472"/>
        <c:axId val="377496800"/>
      </c:barChart>
      <c:dateAx>
        <c:axId val="37749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96800"/>
        <c:crosses val="autoZero"/>
        <c:auto val="1"/>
        <c:lblOffset val="100"/>
        <c:baseTimeUnit val="days"/>
      </c:dateAx>
      <c:valAx>
        <c:axId val="37749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9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5-4185-A505-2A1F98F801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55-4185-A505-2A1F98F801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55-4185-A505-2A1F98F801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55-4185-A505-2A1F98F801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55-4185-A505-2A1F98F801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F55-4185-A505-2A1F98F801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55-4185-A505-2A1F98F8011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F55-4185-A505-2A1F98F8011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F55-4185-A505-2A1F98F8011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F55-4185-A505-2A1F98F8011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F55-4185-A505-2A1F98F80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495488"/>
        <c:axId val="377495816"/>
      </c:barChart>
      <c:dateAx>
        <c:axId val="377495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95816"/>
        <c:crosses val="autoZero"/>
        <c:auto val="1"/>
        <c:lblOffset val="100"/>
        <c:baseTimeUnit val="days"/>
      </c:dateAx>
      <c:valAx>
        <c:axId val="37749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9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A-4DD4-B93E-667F1FACFD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9A-4DD4-B93E-667F1FACFD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9A-4DD4-B93E-667F1FACFD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9A-4DD4-B93E-667F1FACFD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9A-4DD4-B93E-667F1FACFD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9A-4DD4-B93E-667F1FACFD8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9A-4DD4-B93E-667F1FACFD8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D9A-4DD4-B93E-667F1FACFD8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9A-4DD4-B93E-667F1FACFD8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D9A-4DD4-B93E-667F1FACFD8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D9A-4DD4-B93E-667F1FACF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146136"/>
        <c:axId val="455148760"/>
      </c:barChart>
      <c:dateAx>
        <c:axId val="45514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48760"/>
        <c:crosses val="autoZero"/>
        <c:auto val="1"/>
        <c:lblOffset val="100"/>
        <c:baseTimeUnit val="days"/>
      </c:dateAx>
      <c:valAx>
        <c:axId val="45514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4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345</c:v>
                </c:pt>
                <c:pt idx="1">
                  <c:v>233</c:v>
                </c:pt>
                <c:pt idx="2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A-4B4C-8512-67A99E87D6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</c:v>
                </c:pt>
                <c:pt idx="1">
                  <c:v>69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A-4B4C-8512-67A99E87D6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2671</c:v>
                </c:pt>
                <c:pt idx="1">
                  <c:v>4196</c:v>
                </c:pt>
                <c:pt idx="2">
                  <c:v>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A-4B4C-8512-67A99E87D6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838</c:v>
                </c:pt>
                <c:pt idx="1">
                  <c:v>1101</c:v>
                </c:pt>
                <c:pt idx="2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CA-4B4C-8512-67A99E87D6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133</c:v>
                </c:pt>
                <c:pt idx="1">
                  <c:v>594</c:v>
                </c:pt>
                <c:pt idx="2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CA-4B4C-8512-67A99E87D6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124</c:v>
                </c:pt>
                <c:pt idx="1">
                  <c:v>452</c:v>
                </c:pt>
                <c:pt idx="2">
                  <c:v>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CA-4B4C-8512-67A99E87D67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2748</c:v>
                </c:pt>
                <c:pt idx="1">
                  <c:v>4374</c:v>
                </c:pt>
                <c:pt idx="2">
                  <c:v>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CA-4B4C-8512-67A99E87D67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757</c:v>
                </c:pt>
                <c:pt idx="1">
                  <c:v>1399</c:v>
                </c:pt>
                <c:pt idx="2">
                  <c:v>3454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CA-4B4C-8512-67A99E87D67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235</c:v>
                </c:pt>
                <c:pt idx="1">
                  <c:v>464</c:v>
                </c:pt>
                <c:pt idx="2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CA-4B4C-8512-67A99E87D67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288</c:v>
                </c:pt>
                <c:pt idx="1">
                  <c:v>253</c:v>
                </c:pt>
                <c:pt idx="2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7CA-4B4C-8512-67A99E87D67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Sheet1!$L$2:$L$6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A-C7CA-4B4C-8512-67A99E87D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143512"/>
        <c:axId val="455142200"/>
      </c:barChart>
      <c:dateAx>
        <c:axId val="45514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42200"/>
        <c:crosses val="autoZero"/>
        <c:auto val="1"/>
        <c:lblOffset val="100"/>
        <c:baseTimeUnit val="days"/>
      </c:dateAx>
      <c:valAx>
        <c:axId val="45514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4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1712-A4E9-4B90-B900-B35E145DD6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A24262-2467-4035-9B44-1F546E04CF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2428880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A86FE-6174-4EB8-9AB1-7838F8C56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Inetum - Followers Change Rate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1C30F9-1F49-4E06-81A8-78B2206AB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469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0CB98-5B17-4397-89A5-B048418C0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05/01/2025 - 05/10/2025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2A371-9706-4A39-87B4-0C6CB6564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773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C55B-E400-484B-A15B-FAC202C0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E7455-0AC8-4EFC-9C85-61FBA119B4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8467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59200-400B-4179-8484-027115277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3C387-0F25-414A-A78B-1563CF51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3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29164-F155-4379-9C36-60C54233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B723B6-1818-47CE-8228-7B0820B482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626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38F00-952A-4A58-A84D-9BCF49591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EE73C-C0BC-43DD-91B8-E38907C4E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146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93C1-E4EB-4E4E-810A-C403C6CF5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990389-AFB1-4504-A715-20CE80D11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430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9806428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398376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72399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23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4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2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6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74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29E50-BF7E-41E0-AB95-DB00042DE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4278042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2C566-42B3-4FEA-84FC-91355D6B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6A433-4445-4DFE-A931-2F3764D60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468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13161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502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738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825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180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881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128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384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17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12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46.268776672632 %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34.384995601407 %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64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29.169884169884 %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9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20.33571380677 %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14.767487355157 %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041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E8160-BFA3-4952-A4CE-2C28BB394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29027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F0EC-236E-4E33-9D3B-DA13CBE96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387A03-6195-483C-ADA9-F91CB82C4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7495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59CF5-D828-4DDB-8B69-96E03229A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F32DB-6D26-4712-95A8-0367CBD3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28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BC87B-E26D-4EB0-8720-02A95E94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F13748-2BFA-421D-B225-1FE7B467F1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8420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C6472-CC0F-43EC-99E3-E827C7E2D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6310-5684-42BE-A33F-178F909F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462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BE725-5CA0-4B8A-A2B7-70BFDC6E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Engagements over Time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D6318-367A-4CD1-9869-3041E5DC8F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2099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D28A6-BEB3-4E56-9189-56F283D1B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09763-8D75-48E0-A3D1-F3F5299D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33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1EF25-E270-493C-A894-9273D6973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105E24-68C8-4BDE-BAFA-75BEDEC3D7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59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0C9DF-7363-4234-98ED-125D54306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1864C-5021-451C-B5E7-902689B48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98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15ED9-3CEB-402D-A77F-559DCA06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159383-260C-4501-BF2A-20E3B9309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591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BEBDB-F1B5-4A89-AAF2-01C3FBBCD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F27D6-A33E-49ED-A2F6-60369BBD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535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8AF0E-7580-42FC-909E-3BDDCC1ED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9C541-29EE-4030-9D35-9B3374B1B0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707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C84F4-0C9E-4A2F-823C-B57F0E4E7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CECA9-7C10-4048-B264-C222C7C55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69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4967-2597-4594-8FE6-9B1599FDB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56355B-AFA7-4EAC-AAFE-797B6DD676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9305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710A9-7579-453E-97C5-00172BEF6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FF3A7-1061-4E61-8085-29A8A5FB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783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22EDC-CAC7-401F-9445-E1A05BF34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89174F-3143-4EB4-BF5C-65BDC9E5E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865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B5784-6F18-483C-8694-A0A98D3CA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112AC-B8F4-4EA7-B68A-7D6709B1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63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B14C3-EEC1-4C28-9899-4155584E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A1B416-A161-4522-86F4-F65C492776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533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316A6-FBE0-4A63-9FA7-3CC0080E0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5B9F4-9595-4667-9712-2AC82866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18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DBAD-6785-4720-8FF3-6B079F41E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0FE58B-1865-48F2-803A-B4D670318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820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8BE41-0E5B-4478-AC60-5B03BDF2D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5BC76-9886-48DF-B6AB-5F43C919B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101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22431-FAB8-46D8-9A8E-D316161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A2278A-730C-4EA6-813A-BAB5F74763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3220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E11E9-63EB-4913-A675-08DCD7867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9281-8258-462C-A123-21FFFD16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47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48CB-2F61-46FA-8ECE-8FFBE36B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8D53BE-2075-4AC1-AFF6-2252264F00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45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2612A-AAE6-4A62-A5E1-120B88562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04D02-6B75-4F7E-9FBD-981801521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905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8D931-302B-437C-8FE0-0C97FF9D7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290D6-9CC4-4B1D-AC2B-31E2864341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295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0C0A8-4137-486A-BCEB-D67A92287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36DB1-F4A8-4030-A5DA-71F7294E2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265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E0092-DA20-41BB-BC9B-7F09F3025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976B43-9A48-439E-A47E-852CC13F4D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159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84F94-86A4-430D-8E57-B0E03B260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61E61-201F-4B3E-A59B-9939983A4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842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0825-3B1D-4383-9DAB-3D1506DE6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9B2B4-2A84-49B7-94B7-3B649AF6C6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299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896D4-5C6E-4D63-BAE8-311274087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17766-BC6B-42DF-801B-9AA9BC6E5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55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858BA-7421-4C94-8D9A-A35F54000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C608F-ADF8-407F-919A-7BBE911594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054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E1596-071D-4D49-BA9B-F85EEDE3E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E818E-8BD9-4F97-A6D8-8D7CB886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350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9644D-21FF-40A6-9B8A-85C580E9A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207207-C363-4AAD-87A5-1EDD60AC8C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813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664E2-7B65-432F-8606-1207008F4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C1027-87EC-4F57-96D5-AE29B3B34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687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49608-DCE5-426D-8AB3-ED928ACF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2F499-1714-46A8-9009-41EB39E1CB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548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CFCB9-A4D6-4065-A29F-BF6152BAB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6BCDF-7C9E-4172-97C0-1AC98F0F0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791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446C-9BB1-4648-B646-896A6CD0B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1604D7-984A-4920-AD8C-B6E7BA183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8371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173573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902678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2449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015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1495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531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718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001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807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67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167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589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765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23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168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758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069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483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04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03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460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746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033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C0954-9A03-4166-B6C5-934ABBFBC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806458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A07A-3FEB-4AA6-9B01-0EBCD83B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D7B6C5-680F-4271-9ED7-08053C979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031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944701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31445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5325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7684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130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934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691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818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746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920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835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358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7201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821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0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519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35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393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6866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998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53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177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1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17:24:47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17:24:47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135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B3AD0-5F71-430A-B461-A3CF10BC4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394312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D993B-D2ED-421E-B12F-810EF86AB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33476-726D-4DAC-AAA0-4607176CE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155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486629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484334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45591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701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5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129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23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758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573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546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445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933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980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545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03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51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52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604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530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02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052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657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45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13:48:38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13:48:38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32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7A9F6-595F-4C5A-B00C-0905C5CE3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190484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EBE99-F3B7-49CC-8BEE-96454726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A1835-80D1-48DC-B30E-41E5DA015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003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243788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002426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03147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541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831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553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529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522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775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630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390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906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350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170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10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940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180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635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047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316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156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806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8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11:41:38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11:41:38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69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7AD3B-746B-431E-9DB1-F7D21C83D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787143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8A2C-FBB8-44DD-BF92-DCF24381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7C8B7D-38C3-460C-9F13-FBF4FF58F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871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804185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715852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248910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34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56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97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636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337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156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533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515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549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743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545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66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149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2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767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8851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583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176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213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77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086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4A3FB-5F83-4E91-BAC9-903B0ACE3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708370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BF17-98EE-499A-BFC8-87FEB2A62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A4439-94C2-467C-908A-F683328392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59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916407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198235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94460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448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644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704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616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300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98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479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975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667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5460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155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26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335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86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42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365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95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615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761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76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04/29/2025 16:38:12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04/29/2025 16:38:12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54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962A7-EA8A-4A6F-B6A7-CB593725D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520848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E1765-6FED-4793-AF10-C9520B11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6B0A6-28A1-45E2-8AEA-E9F0BC78A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29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696141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87455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32086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660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582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048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4060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733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504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248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436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558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868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90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430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66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060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005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668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893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627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222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9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04/29/2025 12:51:30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04/29/2025 12:51:30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359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4BB70-0B38-4D4C-83AD-CEA57E268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956746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E468D-783A-4A88-BE37-6CD36CA11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79F3B-E71E-4AC2-904B-6BD75D03D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021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322866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520520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26533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571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344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2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762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344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111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33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30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759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29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453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256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9017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032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981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0049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371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00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911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3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04/28/2025 10:36:05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04/28/2025 10:36:05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93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CF8E7-BD96-421F-BD2D-C35F1FFF7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001944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8E83-838F-486E-927A-CF0D9FCA7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A5BD3E-27E4-42A6-B817-633ECCBE2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494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592992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641001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22943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572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976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976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27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638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541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459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265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474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09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491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394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091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47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307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045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944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575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14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4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17:17:51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17:17:51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57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105B5-BC44-415C-9CD2-44D22C857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9118881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49240-28B7-4D96-870E-1B283699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05CE5-80A8-4508-BB66-5EEA358BF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777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873897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65325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5932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628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212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314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744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943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47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224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867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459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73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58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791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619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95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267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497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911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185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985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9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14:13:15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14:13:15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655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041EA-823B-4CF6-8899-5A9DC7080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4552203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3DA36-21C7-4731-9D6B-F5A36C9B7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2E8AD-59B1-4508-A0D3-A38210B613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916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838558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479225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8812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659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421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150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907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529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973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4100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888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272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9659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999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630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279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1316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046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2376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498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777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144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2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13:29:31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13:29:31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512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06B05-6FF1-49C0-9E7D-70E6D70E6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0314828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A2F65-A84A-4264-9B23-211D59B55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47168-67B4-45DE-9603-5DCC72089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816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179781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377407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861882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744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449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29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040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845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1417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515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086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326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898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571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419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290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32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650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838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41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964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101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0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12:16:31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12:16:31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615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45E94-11A4-4605-9741-D6403CC94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40929419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14EA-A55D-4EDC-AF39-7A03B6640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56EA2-FF30-4C27-A970-A43D99DA0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135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913709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291561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5647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20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1184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65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063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387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24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482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522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584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97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631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420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1588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056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21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617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0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333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4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11:33:39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11:33:39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660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70953-A22C-44E0-B1DA-C77B17025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05422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4CA35-187D-4F45-B2B2-5389B9B51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D29E5-864D-49CA-A1CE-BBDDF0790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262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159177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081019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74020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12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470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03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407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4934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96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97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114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542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990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26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912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287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30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982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502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45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871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602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66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17:21:13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17:21:13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652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74E4C-A990-4BEC-A12A-F285C499F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243482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C96C-9A4A-4345-8051-3166D861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D8610-CB9A-443E-8B4B-D5975FD4C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9446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81366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681356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9685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766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824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27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459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51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62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37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372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396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584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916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329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36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079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6682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25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755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343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677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23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11:52:27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11:52:27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48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C5833-A994-4A31-ADEA-496207905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642854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51D50-0E9D-4FC9-88BD-81FF7B006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8D62F-A24B-436D-BF2B-B9A734F47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625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66439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642539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27030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914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25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524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283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317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257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487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452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599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421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3738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197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601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3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328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286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030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589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46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05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11:11:00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11:11:00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985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19BD4-B98C-404E-B7D8-91B164072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6107959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90026-762D-4DBB-877E-478BF9ED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37A4E0-925E-404D-8F90-93AF4C832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291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707890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818409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50310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2950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431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6205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985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552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434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514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37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380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682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640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199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739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968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61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71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79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361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278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70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11:22:24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11:22:24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022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EF5AC-8814-43C1-A302-DAD0401BE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37888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1EE88-ADB9-4B0C-986D-17BA29F73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B1EFB-A722-434B-86FE-2661821B39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755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151880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343853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762738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714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725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796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882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145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72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043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900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9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693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423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588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34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32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0244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048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140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80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374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3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04/22/2025 12:54:55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04/22/2025 12:54:55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906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47F4B-F025-4537-8BAC-0EF035661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708020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E9E48-3468-43FA-B007-A062097B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DB9876-8CF3-4F75-BF8E-DAC11B511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970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397929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168918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077922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349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605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98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474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857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16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245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223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4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84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70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336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422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416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37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936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249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6413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43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6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04/18/2025 17:01:58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04/18/2025 17:01:58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71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06651-4BB2-4515-9404-C996CF3C9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63608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F80C-56A4-4CB2-A9E9-A60996D13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83181-ADCD-4267-A089-CAC15B2E6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527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61666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59545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963787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3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39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73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05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449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8555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602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74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9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401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954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503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837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6249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103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171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65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42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682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9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04/16/2025 13:45:06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04/16/2025 13:45:06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68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C780A-77BB-4DD9-906A-84B52B9FA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544819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1F6D7-1E68-4F96-A0A9-FC859607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0DBF9-04B1-4289-BD65-679FE04802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045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525180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101583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7046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02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32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230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225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963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71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975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346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111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6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63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209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096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1965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505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765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938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899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581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91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04/16/2025 11:26:04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04/16/2025 11:26:04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255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E4B1D-5E5C-455A-840C-54ED8A4AB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4220172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E814-EF3A-4304-BBE9-042CB26B7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F4BFA-D787-4B75-896A-5C836DAA2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569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795590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807868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66991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29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122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256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084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653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489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98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01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425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112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664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242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346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060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984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502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20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267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29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0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04/15/2025 11:15:27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04/15/2025 11:15:27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52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76CAC-02EC-4BF3-B5FE-3721C003A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0465824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1B146-F545-4F84-83C9-D591132AF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270A45-B4E6-4087-9DBA-83EF7BADE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7380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987322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441745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3499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145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335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5730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114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847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381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44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610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748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329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46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735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068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010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57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69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38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209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324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09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12:45:55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079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3366D-3D7C-4B6D-BB7B-EA4C34CB9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5822961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0A78-8C7A-4FF3-8180-D9EEF7F2C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8D5E8B-EC5B-46EB-8D68-8DDC717CB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259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842982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830151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02005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2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356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740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921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940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983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833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419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181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471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351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782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721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586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078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585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7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207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09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40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13:18:58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13:18:58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438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E81B0-D980-4B75-AA37-DEA81C29C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362220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009B9-5E4F-446D-B1DD-EF3589F1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ECFA2-539B-45B4-80F0-C9D53DA30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868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74121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007515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562741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50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899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178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904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4871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042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0660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277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82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742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998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169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538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197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268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456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698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14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65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1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10:44:13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10:44:13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01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E38FD-3BF3-4DDC-9B12-62EDEBF1C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3025070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72F8-271D-4531-A3CF-D07B52A3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95F13-89BB-4206-AA91-249275F8F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97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40862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420597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40320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157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846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226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464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060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691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81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493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696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598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058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140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398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60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368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47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602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45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48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3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09:09:32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09:09:32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258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C0105-B82B-4EB9-A870-D6590FE16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440266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3022</Words>
  <Application>Microsoft Office PowerPoint</Application>
  <PresentationFormat>On-screen Show (4:3)</PresentationFormat>
  <Paragraphs>1296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quintly_template</vt:lpstr>
      <vt:lpstr>Monthly report Group</vt:lpstr>
      <vt:lpstr>LinkedIn Inetum - Followers Change Rate | Inetum</vt:lpstr>
      <vt:lpstr>LinkedIn Followers Change Rate | 4 profiles</vt:lpstr>
      <vt:lpstr>LinkedIn Follower Distribution | 4 profiles</vt:lpstr>
      <vt:lpstr>LinkedIn Followers by Country Table | Inetum</vt:lpstr>
      <vt:lpstr>LinkedIn Post Tag Performance | All profiles</vt:lpstr>
      <vt:lpstr>LinkedIn Posts | All profiles</vt:lpstr>
      <vt:lpstr>LinkedIn Post Impressions | All profiles</vt:lpstr>
      <vt:lpstr>LinkedIn Engagements over Time | 4 profiles</vt:lpstr>
      <vt:lpstr>Facebook Fans Change | All profiles</vt:lpstr>
      <vt:lpstr>Facebook Fan Distribution | All profiles</vt:lpstr>
      <vt:lpstr>Facebook Total Interactions | All profiles</vt:lpstr>
      <vt:lpstr>Facebook Total Engagements | All profiles</vt:lpstr>
      <vt:lpstr>Twitter Follower Distribution | All profiles</vt:lpstr>
      <vt:lpstr>Twitter Followers Change Rate | All profiles</vt:lpstr>
      <vt:lpstr>Twitter Own Tweets | All profiles</vt:lpstr>
      <vt:lpstr>Twitter Total Interactions | All profiles</vt:lpstr>
      <vt:lpstr>Twitter Interaction Rate | All profiles</vt:lpstr>
      <vt:lpstr>Youtube Total Videos | All profiles</vt:lpstr>
      <vt:lpstr>Youtube Subscribers | All profiles</vt:lpstr>
      <vt:lpstr>Instagram Followers Change Rate | All profiles</vt:lpstr>
      <vt:lpstr>Instagram Followers Total | All profiles</vt:lpstr>
      <vt:lpstr>Instagram Posts | All profiles</vt:lpstr>
      <vt:lpstr>Instagram Impressions  | All profiles</vt:lpstr>
      <vt:lpstr>Instagram Posts Table | All profiles - 1 of 26</vt:lpstr>
      <vt:lpstr>Instagram Posts Table | All profiles - 2 of 26</vt:lpstr>
      <vt:lpstr>Instagram Posts Table | All profiles - 3 of 26</vt:lpstr>
      <vt:lpstr>Instagram Posts Table | All profiles - 4 of 26</vt:lpstr>
      <vt:lpstr>Instagram Posts Table | All profiles - 5 of 26</vt:lpstr>
      <vt:lpstr>Instagram Posts Table | All profiles - 6 of 26</vt:lpstr>
      <vt:lpstr>Instagram Posts Table | All profiles - 7 of 26</vt:lpstr>
      <vt:lpstr>Instagram Posts Table | All profiles - 8 of 26</vt:lpstr>
      <vt:lpstr>Instagram Posts Table | All profiles - 9 of 26</vt:lpstr>
      <vt:lpstr>Instagram Posts Table | All profiles - 10 of 26</vt:lpstr>
      <vt:lpstr>Instagram Posts Table | All profiles - 11 of 26</vt:lpstr>
      <vt:lpstr>Instagram Posts Table | All profiles - 12 of 26</vt:lpstr>
      <vt:lpstr>Instagram Posts Table | All profiles - 13 of 26</vt:lpstr>
      <vt:lpstr>Instagram Posts Table | All profiles - 14 of 26</vt:lpstr>
      <vt:lpstr>Instagram Posts Table | All profiles - 15 of 26</vt:lpstr>
      <vt:lpstr>Instagram Posts Table | All profiles - 16 of 26</vt:lpstr>
      <vt:lpstr>Instagram Posts Table | All profiles - 17 of 26</vt:lpstr>
      <vt:lpstr>Instagram Posts Table | All profiles - 18 of 26</vt:lpstr>
      <vt:lpstr>Instagram Posts Table | All profiles - 19 of 26</vt:lpstr>
      <vt:lpstr>Instagram Posts Table | All profiles - 20 of 26</vt:lpstr>
      <vt:lpstr>Instagram Posts Table | All profiles - 21 of 26</vt:lpstr>
      <vt:lpstr>Instagram Posts Table | All profiles - 22 of 26</vt:lpstr>
      <vt:lpstr>Instagram Posts Table | All profiles - 23 of 26</vt:lpstr>
      <vt:lpstr>Instagram Posts Table | All profiles - 24 of 26</vt:lpstr>
      <vt:lpstr>Instagram Posts Table | All profiles - 25 of 26</vt:lpstr>
      <vt:lpstr>Instagram Posts Table | All profiles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2025-05-11T11:01:48Z</dcterms:created>
  <dcterms:modified xsi:type="dcterms:W3CDTF">2025-05-11T11:03:31Z</dcterms:modified>
</cp:coreProperties>
</file>