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E9938-9C14-488F-ACA7-D5A42B64D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All profiles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4F75A5-A23F-4DF2-9775-901A65CAA6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410549"/>
              </p:ext>
            </p:extLst>
          </p:nvPr>
        </p:nvGraphicFramePr>
        <p:xfrm>
          <a:off x="457200" y="1731963"/>
          <a:ext cx="7900419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1">
                  <a:extLst>
                    <a:ext uri="{9D8B030D-6E8A-4147-A177-3AD203B41FA5}">
                      <a16:colId xmlns:a16="http://schemas.microsoft.com/office/drawing/2014/main" val="942482638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1874520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04630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9944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10557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43369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7298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11747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50180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36632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23940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4521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52991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17769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66303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15813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28976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72388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34324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2354982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3904095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05503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96549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6736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906784-28B5-4309-90DB-E50FE840D9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10/21/2025 - 11/04/2025</a:t>
            </a:r>
          </a:p>
        </p:txBody>
      </p:sp>
    </p:spTree>
    <p:extLst>
      <p:ext uri="{BB962C8B-B14F-4D97-AF65-F5344CB8AC3E}">
        <p14:creationId xmlns:p14="http://schemas.microsoft.com/office/powerpoint/2010/main" val="2878842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A1425-37E1-4772-929D-555B07565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All profiles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3B85E5-545E-4CE1-AB83-6E0F37427B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26177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1">
                  <a:extLst>
                    <a:ext uri="{9D8B030D-6E8A-4147-A177-3AD203B41FA5}">
                      <a16:colId xmlns:a16="http://schemas.microsoft.com/office/drawing/2014/main" val="2701958422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2684018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71960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03679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3012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6974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1195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68272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6807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6298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2311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22075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9765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6836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59797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87379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1721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8196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20205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0572598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7550817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54766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85850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226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Fiesta Americana - 2025-11-04 21:06:04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Sé testigo del espectáculo más impresionante del Pacífico Mexicano: el avistamiento de ballenas en Riviera Nayarit. 🌊 Aprovecha hasta 25% de descuento en hospedaje.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https://quintly-eu-image-storage.s3.amazonaws.com/7fa28833ea0b287fdbad00272cbb03f7/508d77de5a154d6a97db0b72c1305bce.jpg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11/28/2025 10:38:24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 MXN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RESORTS_FA_FANV_MEX_CONV_META_AON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Sales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1414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2C2044-8823-40B4-A213-56606955C4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10/21/2025 - 11/04/2025</a:t>
            </a:r>
          </a:p>
        </p:txBody>
      </p:sp>
    </p:spTree>
    <p:extLst>
      <p:ext uri="{BB962C8B-B14F-4D97-AF65-F5344CB8AC3E}">
        <p14:creationId xmlns:p14="http://schemas.microsoft.com/office/powerpoint/2010/main" val="930263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D9445-55E7-47C3-A369-C6FFFFE11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All profiles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503844-99C8-4EE3-9F92-64C4068696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3271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1">
                  <a:extLst>
                    <a:ext uri="{9D8B030D-6E8A-4147-A177-3AD203B41FA5}">
                      <a16:colId xmlns:a16="http://schemas.microsoft.com/office/drawing/2014/main" val="522525353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2496027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78240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9543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39939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2240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2251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0173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381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05990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93487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490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34150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1971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8293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01134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1997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2251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93364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3029412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4157045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33743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11125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238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Grand Fiesta Americana - 2025-11-04 17:41:40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¿Cliente Santander? Esta promoción es para ti. Tienes hasta el 9 de noviembre para reservar con nuestros descuentos más altos: hasta 57% OFF, 12 MSI y hasta 15% de cashback con tu tarjeta digital. Reserva tu hotel de lujo hoy.
OR
Maximiza tu ahorro con la Venta Flash Santander. Obtén hasta 57% de descuento, paga en hasta 12 MSI y recibe hasta 15% de cashback con tu tarjeta digital. Válido solo hasta el 9 de noviembre. No dejes pasar esta oportunidad.
OR
Sácale provecho a tu tarjeta digital Santander. Reserva antes del 9 de noviembre y obtén un triple beneficio: hasta 57% de descuento en tu hotel, 12 MSI y hasta 15% de cashback. Asegura tu viaje de lujo ahora.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https://quintly-eu-image-storage.s3.amazonaws.com/fb028da61d6a54667413df90e1316ff5/2ef46b4002eb429f15f44c9e4d29f659.jpg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11/28/2025 16:34:38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150.87 MXN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FAGM_MEX_CONV_META_PDB_AON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Sales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5.0290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463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B150C7-1D2D-4843-BE01-735B5EDD8D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10/21/2025 - 11/04/2025</a:t>
            </a:r>
          </a:p>
        </p:txBody>
      </p:sp>
    </p:spTree>
    <p:extLst>
      <p:ext uri="{BB962C8B-B14F-4D97-AF65-F5344CB8AC3E}">
        <p14:creationId xmlns:p14="http://schemas.microsoft.com/office/powerpoint/2010/main" val="2555216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E84CC-8A9D-4369-95AB-94C32494A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All profiles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A363E9-F756-49C8-A2CB-0A86959154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33293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1">
                  <a:extLst>
                    <a:ext uri="{9D8B030D-6E8A-4147-A177-3AD203B41FA5}">
                      <a16:colId xmlns:a16="http://schemas.microsoft.com/office/drawing/2014/main" val="4276609457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1261109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3281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0129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4259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90783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311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8389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75627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60257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3137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5159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98927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87495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80248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49310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73143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13862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1049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8520603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3197272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61144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8020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868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Grand Fiesta Americana - 2025-11-04 17:39:06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¿Cliente Santander? Esta promoción es para ti. Tienes hasta el 9 de noviembre para reservar con nuestros descuentos más altos: hasta 57% OFF, 12 MSI y hasta 15% de cashback con tu tarjeta digital. Reserva tu hotel de lujo hoy.
OR
Sácale provecho a tu tarjeta digital Santander. Reserva antes del 9 de noviembre y obtén un triple beneficio: hasta 57% de descuento en tu hotel, 12 MSI y hasta 15% de cashback. Asegura tu viaje de lujo ahora.
OR
Usa tu tarjeta digital Santander antes del 9/Nov. Obtén un triple beneficio: hasta 57% OFF, 12 MSI y hasta 15% cashback.
OR
¿Cliente Santander? Reserva hasta el 9/Nov. Obtén: hasta 57% OFF, 12 MSI y hasta 15% cashback.
OR
Maximiza tu ahorro. Venta Flash Santander hasta el 9/Nov. Obtén hasta 57% OFF, 12 MSI y hasta 15% cashback.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https://quintly-eu-image-storage.s3.amazonaws.com/fb028da61d6a54667413df90e1316ff5/2ef46b4002eb429f15f44c9e4d29f659.jpg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11/28/2025 16:34:38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3.26 MXN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FAG_FAVZ_MEX_CONV_META_AON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Sales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1190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921172-3511-4889-8DE2-7A38374276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10/21/2025 - 11/04/2025</a:t>
            </a:r>
          </a:p>
        </p:txBody>
      </p:sp>
    </p:spTree>
    <p:extLst>
      <p:ext uri="{BB962C8B-B14F-4D97-AF65-F5344CB8AC3E}">
        <p14:creationId xmlns:p14="http://schemas.microsoft.com/office/powerpoint/2010/main" val="947821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FB912-6FD3-46FF-80F3-F303B4937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All profiles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2EEF26-743C-447F-9F17-653819AF45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35783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1">
                  <a:extLst>
                    <a:ext uri="{9D8B030D-6E8A-4147-A177-3AD203B41FA5}">
                      <a16:colId xmlns:a16="http://schemas.microsoft.com/office/drawing/2014/main" val="3505366601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9132174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7881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06102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43685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78953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6356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20243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22822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7626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8971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35154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16983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73849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11015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77466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52550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2278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51007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8617899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30681371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16758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6416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732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Grand Fiesta Americana - 2025-11-04 17:39:06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¿Cliente Santander? Esta promoción es para ti. Tienes hasta el 9 de noviembre para reservar con nuestros descuentos más altos: hasta 57% OFF, 12 MSI y hasta 15% de cashback con tu tarjeta digital. Reserva tu hotel de lujo hoy.
OR
Sácale provecho a tu tarjeta digital Santander. Reserva antes del 9 de noviembre y obtén un triple beneficio: hasta 57% de descuento en tu hotel, 12 MSI y hasta 15% de cashback. Asegura tu viaje de lujo ahora.
OR
Usa tu tarjeta digital Santander antes del 9/Nov. Obtén un triple beneficio: hasta 57% OFF, 12 MSI y hasta 15% cashback.
OR
¿Cliente Santander? Reserva hasta el 9/Nov. Obtén: hasta 57% OFF, 12 MSI y hasta 15% cashback
OR
Maximiza tu ahorro. Venta Flash Santander hasta el 9/Nov. Obtén hasta 57% OFF, 12 MSI y hasta 15% cashback.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https://quintly-eu-image-storage.s3.amazonaws.com/fb028da61d6a54667413df90e1316ff5/2ef46b4002eb429f15f44c9e4d29f659.jpg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11/28/2025 16:34:38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282.45 MXN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FAG_FAVZ_MEX_CONV_META_AON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Sales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1984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EE1B8A-7539-4232-A7ED-23A4F9674F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10/21/2025 - 11/04/2025</a:t>
            </a:r>
          </a:p>
        </p:txBody>
      </p:sp>
    </p:spTree>
    <p:extLst>
      <p:ext uri="{BB962C8B-B14F-4D97-AF65-F5344CB8AC3E}">
        <p14:creationId xmlns:p14="http://schemas.microsoft.com/office/powerpoint/2010/main" val="4205151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43FBF-D269-4A91-92AE-DC6AFF4B3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All profiles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A831F2-5855-49AB-A3B9-0F8C1D1008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51771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1">
                  <a:extLst>
                    <a:ext uri="{9D8B030D-6E8A-4147-A177-3AD203B41FA5}">
                      <a16:colId xmlns:a16="http://schemas.microsoft.com/office/drawing/2014/main" val="661673051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17559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9252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28132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72505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7074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64391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7293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06584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22769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2934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40526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07150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10308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21470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58444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4835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72337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9024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5437546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132079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55261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6163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683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Grand Fiesta Americana - 2025-11-04 17:39:06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¿Cliente Santander? Esta promoción es para ti. Tienes hasta el 9 de noviembre para reservar con nuestros descuentos más altos: hasta 57% OFF, 12 MSI y hasta 15% de cashback con tu tarjeta digital. Reserva tu hotel de lujo hoy.
OR
Sácale provecho a tu tarjeta digital Santander. Reserva antes del 9 de noviembre y obtén un triple beneficio: hasta 57% de descuento en tu hotel, 12 MSI y hasta 15% de cashback. Asegura tu viaje de lujo ahora.
OR
Sácale provecho a tu tarjeta digital Santander y reserva antes del 9 de Nov. Obtén un triple beneficio: hasta 57% OFF en tu hotel, hasta 12 MSI y hasta 15% cashback.
OR
Usa tu tarjeta digital Santander antes del 9/Nov. Obtén un triple beneficio: hasta 57% OFF, 12 MSI y hasta 15% cashback.
OR
¿Cliente Santander? Reserva hasta el 9/Nov. Obtén: hasta 57% OFF, 12 MSI y hasta 15% cashback (digital).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https://quintly-eu-image-storage.s3.amazonaws.com/fb028da61d6a54667413df90e1316ff5/2ef46b4002eb429f15f44c9e4d29f659.jpg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11/28/2025 16:34:38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67.37 MXN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FAG_FAVZ_MEX_CONV_META_AON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Sales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881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832B6-EAF4-4F38-A43F-D7207CB2E9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10/21/2025 - 11/04/2025</a:t>
            </a:r>
          </a:p>
        </p:txBody>
      </p:sp>
    </p:spTree>
    <p:extLst>
      <p:ext uri="{BB962C8B-B14F-4D97-AF65-F5344CB8AC3E}">
        <p14:creationId xmlns:p14="http://schemas.microsoft.com/office/powerpoint/2010/main" val="3417319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55AE1-4581-43F0-B058-73B91EDC8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All profiles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E3E4D5-CAA9-4759-8AD1-86F55A1874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96337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1">
                  <a:extLst>
                    <a:ext uri="{9D8B030D-6E8A-4147-A177-3AD203B41FA5}">
                      <a16:colId xmlns:a16="http://schemas.microsoft.com/office/drawing/2014/main" val="3129726547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7404252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01502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74409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78513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31074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3950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5118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04254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27598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12865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10865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73957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8889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3355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67693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2824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7228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81302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0409092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39395235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18871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2517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045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Grand Fiesta Americana - 2025-11-04 17:25:28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¿Cliente Santander? Esta promoción es para ti. Tienes hasta el 9 de noviembre para reservar con nuestros descuentos más altos: hasta 57% OFF, 12 MSI y hasta 15% de cashback con tu tarjeta digital. Reserva tu hotel de lujo hoy.
OR
Sácale provecho a tu tarjeta digital Santander. Reserva antes del 9 de noviembre y obtén un triple beneficio: hasta 57% de descuento en tu hotel, 12 MSI y hasta 15% de cashback. Asegura tu viaje de lujo ahora.
OR
Usa tu tarjeta digital Santander antes del 9/Nov. Obtén un triple beneficio: hasta 57% OFF, 12 MSI y hasta 15% cashback.
OR
¿Cliente Santander? Reserva hasta el 9/Nov. Obtén: hasta 57% OFF, 12 MSI y hasta 15% cashback.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https://quintly-eu-image-storage.s3.amazonaws.com/fb028da61d6a54667413df90e1316ff5/2ef46b4002eb429f15f44c9e4d29f659.jpg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11/28/2025 16:34:38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565.82 MXN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RESORTS_FAG_FALC_MEX_CONV_META_AON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Sales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5145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4C95AB-74C6-4080-AB4F-0F4883B857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10/21/2025 - 11/04/2025</a:t>
            </a:r>
          </a:p>
        </p:txBody>
      </p:sp>
    </p:spTree>
    <p:extLst>
      <p:ext uri="{BB962C8B-B14F-4D97-AF65-F5344CB8AC3E}">
        <p14:creationId xmlns:p14="http://schemas.microsoft.com/office/powerpoint/2010/main" val="1477458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84B95-0762-4255-91E8-5C65C464D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All profiles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C44769-A6DD-42E7-93CB-1C0E945F15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70926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1">
                  <a:extLst>
                    <a:ext uri="{9D8B030D-6E8A-4147-A177-3AD203B41FA5}">
                      <a16:colId xmlns:a16="http://schemas.microsoft.com/office/drawing/2014/main" val="2115642526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42662195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3992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11413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9302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77672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61225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69781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3835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61323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2259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63640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88790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06178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96402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41078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036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8838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63933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842191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16485507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46419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69400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084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Grand Fiesta Americana - 2025-11-04 17:25:28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¿Cliente Santander? Esta promoción es para ti. Tienes hasta el 9 de noviembre para reservar con nuestros descuentos más altos: hasta 57% OFF, 12 MSI y hasta 15% de cashback con tu tarjeta digital. Reserva tu hotel de lujo hoy.
OR
Sácale provecho a tu tarjeta digital Santander. Reserva antes del 9 de noviembre y obtén un triple beneficio: hasta 57% de descuento en tu hotel, 12 MSI y hasta 15% de cashback. Asegura tu viaje de lujo ahora.
OR
Usa tu tarjeta digital Santander antes del 9/Nov. Obtén un triple beneficio: hasta 57% OFF, 12 MSI y hasta 15% cashback.
OR
¿Cliente Santander? Reserva hasta el 9/Nov. Obtén: hasta 57% OFF, 12 MSI y hasta 15% cashback.
OR
Maximiza tu ahorro. Venta Flash Santander hasta el 9/Nov. Obtén hasta 57% OFF, 12 MSI y hasta 15% cashback.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https://quintly-eu-image-storage.s3.amazonaws.com/fb028da61d6a54667413df90e1316ff5/2ef46b4002eb429f15f44c9e4d29f659.jpg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11/28/2025 16:34:38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73.04 MXN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RESORTS_FAG_FALC_MEX_CONV_META_AON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Sales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9938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A0754B-C6D2-4867-983D-B46E70024C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10/21/2025 - 11/04/2025</a:t>
            </a:r>
          </a:p>
        </p:txBody>
      </p:sp>
    </p:spTree>
    <p:extLst>
      <p:ext uri="{BB962C8B-B14F-4D97-AF65-F5344CB8AC3E}">
        <p14:creationId xmlns:p14="http://schemas.microsoft.com/office/powerpoint/2010/main" val="29818427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8BDA2-137E-4F3E-88CE-0306528E6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All profiles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78F793-9C98-426B-8D69-8EE92D472E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7211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1">
                  <a:extLst>
                    <a:ext uri="{9D8B030D-6E8A-4147-A177-3AD203B41FA5}">
                      <a16:colId xmlns:a16="http://schemas.microsoft.com/office/drawing/2014/main" val="3376751522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293552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06885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82982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2867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69847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54519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7457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1327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0869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81035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8234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46036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40638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0652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6945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79362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47913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86984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1802879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23127728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04813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00258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777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Grand Fiesta Americana - 2025-11-04 17:25:28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¿Cliente Santander? Esta promoción es para ti. Tienes hasta el 9 de noviembre para reservar con nuestros descuentos más altos: hasta 57% OFF, 12 MSI y hasta 15% de cashback con tu tarjeta digital. Reserva tu hotel de lujo hoy.
OR
Sácale provecho a tu tarjeta digital Santander. Reserva antes del 9 de noviembre y obtén un triple beneficio: hasta 57% de descuento en tu hotel, 12 MSI y hasta 15% de cashback. Asegura tu viaje de lujo ahora.
OR
Usa tu tarjeta digital Santander antes del 9/Nov. Obtén un triple beneficio: hasta 57% OFF, 12 MSI y hasta 15% cashback.
OR
¿Cliente Santander? Reserva hasta el 9/Nov. Obtén: hasta 57% OFF, 12 MSI y hasta 15% cashback.
OR
Maximiza tu ahorro. Venta Flash Santander hasta el 9/Nov. Obtén hasta 57% OFF, 12 MSI y hasta 15% cashback.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https://quintly-eu-image-storage.s3.amazonaws.com/fb028da61d6a54667413df90e1316ff5/2ef46b4002eb429f15f44c9e4d29f659.jpg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11/28/2025 16:34:38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50.09 MXN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RESORTS_FAG_FALC_MEX_CONV_META_AON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Sales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7910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B45978-9652-4C77-8F13-99B429B014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10/21/2025 - 11/04/2025</a:t>
            </a:r>
          </a:p>
        </p:txBody>
      </p:sp>
    </p:spTree>
    <p:extLst>
      <p:ext uri="{BB962C8B-B14F-4D97-AF65-F5344CB8AC3E}">
        <p14:creationId xmlns:p14="http://schemas.microsoft.com/office/powerpoint/2010/main" val="2858548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B4B3A-010E-4F30-8FED-FB088534B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All profiles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C2BDE7-A86A-4F1D-8426-F71094018D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6468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1">
                  <a:extLst>
                    <a:ext uri="{9D8B030D-6E8A-4147-A177-3AD203B41FA5}">
                      <a16:colId xmlns:a16="http://schemas.microsoft.com/office/drawing/2014/main" val="4094793450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1605548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9743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449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7984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91945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12338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2775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25708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5008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54369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57933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210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45036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92212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93240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39234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92902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8305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9291016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35859335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78244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9056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793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Grand Fiesta Americana - 2025-11-04 17:22:05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¿Cliente Santander? Esta promoción es para ti. Tienes hasta el 9 de noviembre para reservar con nuestros descuentos más altos: hasta 57% OFF, 12 MSI y hasta 15% de cashback con tu tarjeta digital. Reserva tu hotel de lujo hoy.
OR
Sácale provecho a tu tarjeta digital Santander. Reserva antes del 9 de noviembre y obtén un triple beneficio: hasta 57% de descuento en tu hotel, 12 MSI y hasta 15% de cashback. Asegura tu viaje de lujo ahora.
OR
Usa tu tarjeta digital Santander antes del 9/Nov. Obtén un triple beneficio: hasta 57% OFF, 12 MSI y hasta 15% cashback.
OR
¿Cliente Santander? Reserva hasta el 9/Nov. Obtén: hasta 57% OFF, 12 MSI y hasta 15% cashback.
OR
Maximiza tu ahorro. Venta Flash Santander hasta el 9/Nov. Obtén hasta 57% OFF, 12 MSI y hasta 15% cashback.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https://quintly-eu-image-storage.s3.amazonaws.com/fb028da61d6a54667413df90e1316ff5/2ef46b4002eb429f15f44c9e4d29f659.jpg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11/28/2025 16:34:38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63.07 MXN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RESORTS_FAG_FACB_MEX_CONV_META_AON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Sales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2255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34D482-E1DD-445F-9ABC-3D3144120A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10/21/2025 - 11/04/2025</a:t>
            </a:r>
          </a:p>
        </p:txBody>
      </p:sp>
    </p:spTree>
    <p:extLst>
      <p:ext uri="{BB962C8B-B14F-4D97-AF65-F5344CB8AC3E}">
        <p14:creationId xmlns:p14="http://schemas.microsoft.com/office/powerpoint/2010/main" val="26957269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07DF8-4FC4-4390-A0A5-943F8D032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All profiles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33D940-2A10-40FE-8B10-302E0F7B69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01267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1">
                  <a:extLst>
                    <a:ext uri="{9D8B030D-6E8A-4147-A177-3AD203B41FA5}">
                      <a16:colId xmlns:a16="http://schemas.microsoft.com/office/drawing/2014/main" val="4142143602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17143786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02198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2044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35025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44485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3037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91396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71698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89515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6600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44888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10814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4712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22526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9463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4448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8145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2810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0958906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1359366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4574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06579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756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Grand Fiesta Americana - 2025-11-04 17:20:39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¿Cliente Santander? Esta promoción es para ti. Tienes hasta el 9 de noviembre para reservar con nuestros descuentos más altos: hasta 57% OFF, 12 MSI y hasta 15% de cashback con tu tarjeta digital. Reserva tu hotel de lujo hoy.
OR
Sácale provecho a tu tarjeta digital Santander. Reserva antes del 9 de noviembre y obtén un triple beneficio: hasta 57% de descuento en tu hotel, 12 MSI y hasta 15% de cashback. Asegura tu viaje de lujo ahora.
OR
Usa tu tarjeta digital Santander antes del 9/Nov. Obtén un triple beneficio: hasta 57% OFF, 12 MSI y hasta 15% cashback.
OR
¿Cliente Santander? Reserva hasta el 9/Nov. Obtén: hasta 57% OFF, 12 MSI y hasta 15% cashback.
OR
Maximiza tu ahorro. Venta Flash Santander hasta el 9/Nov. Obtén hasta 57% OFF, 12 MSI y hasta 15% cashback.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https://quintly-eu-image-storage.s3.amazonaws.com/fb028da61d6a54667413df90e1316ff5/2ef46b4002eb429f15f44c9e4d29f659.jpg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11/28/2025 16:34:38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906.71 MXN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RESORTS_FAG_FACB_MEX_CONV_META_AON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Sales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7305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858F28-EC08-44B8-8FC8-536422876B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10/21/2025 - 11/04/2025</a:t>
            </a:r>
          </a:p>
        </p:txBody>
      </p:sp>
    </p:spTree>
    <p:extLst>
      <p:ext uri="{BB962C8B-B14F-4D97-AF65-F5344CB8AC3E}">
        <p14:creationId xmlns:p14="http://schemas.microsoft.com/office/powerpoint/2010/main" val="31110010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33506-6F6D-499B-979B-944B6412B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All profiles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832687-9DB4-4485-8221-EA84A973EC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87151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1">
                  <a:extLst>
                    <a:ext uri="{9D8B030D-6E8A-4147-A177-3AD203B41FA5}">
                      <a16:colId xmlns:a16="http://schemas.microsoft.com/office/drawing/2014/main" val="553753963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4417059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58019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6544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57247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86397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85269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96397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79454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33037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6177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15612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65480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5897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84084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6372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4203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53483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99260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0600282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20818087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32328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44885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403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Fiesta Americana - 2025-11-04 16:50:36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Vive el espectáculo natural más impresionante del Pacífico: el paso de las ballenas jorobadas frente a la costa de Puerto Vallarta. 🌊 Hasta 25% de descuento en hospedaje.
OR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https://quintly-eu-image-storage.s3.amazonaws.com/7fa28833ea0b287fdbad00272cbb03f7/4e60ff417ac06e5d3a7b0f8e69d81fae.jpg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11/28/2025 10:38:24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0.26 MXN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RESORTS_FA_FANV_MEX_CONV_META_AON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Sales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9525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D14F2A-B220-4A87-B0A2-D0ACCDE2DF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10/21/2025 - 11/04/2025</a:t>
            </a:r>
          </a:p>
        </p:txBody>
      </p:sp>
    </p:spTree>
    <p:extLst>
      <p:ext uri="{BB962C8B-B14F-4D97-AF65-F5344CB8AC3E}">
        <p14:creationId xmlns:p14="http://schemas.microsoft.com/office/powerpoint/2010/main" val="24341984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5E11D-C6ED-4A04-8CBB-E90AA955F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All profiles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91891F-DAC8-4218-915A-8222D9DA9C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31043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1">
                  <a:extLst>
                    <a:ext uri="{9D8B030D-6E8A-4147-A177-3AD203B41FA5}">
                      <a16:colId xmlns:a16="http://schemas.microsoft.com/office/drawing/2014/main" val="581757298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1884518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05905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71513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22372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61375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3776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12216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7839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3965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12837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1663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3617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82873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4013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40188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1144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35025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35472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3119793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456488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7108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89375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229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Fiesta Americana - 2025-11-04 16:50:36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Vive el espectáculo natural más impresionante del Pacífico: el paso de las ballenas jorobadas frente a la costa de Puerto Vallarta. 🌊 Hasta 25% de descuento en hospedaje.
OR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https://quintly-eu-image-storage.s3.amazonaws.com/7fa28833ea0b287fdbad00272cbb03f7/4e60ff417ac06e5d3a7b0f8e69d81fae.jpg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11/28/2025 10:38:24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MXN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RESORTS_FA_FANV_MEX_CONV_META_AON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Sales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4627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ABE109-4246-4B5E-A0EB-88D7BB1A35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10/21/2025 - 11/04/2025</a:t>
            </a:r>
          </a:p>
        </p:txBody>
      </p:sp>
    </p:spTree>
    <p:extLst>
      <p:ext uri="{BB962C8B-B14F-4D97-AF65-F5344CB8AC3E}">
        <p14:creationId xmlns:p14="http://schemas.microsoft.com/office/powerpoint/2010/main" val="8743751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D6905-8207-4140-B678-8B51F09B9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All profiles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18A792-A4FA-4A1D-AECF-7BE2F375D7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80917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1">
                  <a:extLst>
                    <a:ext uri="{9D8B030D-6E8A-4147-A177-3AD203B41FA5}">
                      <a16:colId xmlns:a16="http://schemas.microsoft.com/office/drawing/2014/main" val="2897483376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60355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53630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5487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71341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21557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9325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56291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1936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2464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40368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52233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8706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2224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116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2668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5412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24557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8181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0511140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5337155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1398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0425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42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Fiesta Americana - 2025-11-04 16:50:36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Vive el espectáculo natural más impresionante del Pacífico: el paso de las ballenas jorobadas frente a la costa de Puerto Vallarta. 🌊 Hasta 25% de descuento en hospedaje.
OR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https://quintly-eu-image-storage.s3.amazonaws.com/7fa28833ea0b287fdbad00272cbb03f7/4e60ff417ac06e5d3a7b0f8e69d81fae.jpg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11/28/2025 10:38:24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0.34 MXN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RESORTS_FA_FANV_MEX_CONV_META_AON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Sales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6978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CEB25F-7951-4458-8EE0-F9288D8D69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10/21/2025 - 11/04/2025</a:t>
            </a:r>
          </a:p>
        </p:txBody>
      </p:sp>
    </p:spTree>
    <p:extLst>
      <p:ext uri="{BB962C8B-B14F-4D97-AF65-F5344CB8AC3E}">
        <p14:creationId xmlns:p14="http://schemas.microsoft.com/office/powerpoint/2010/main" val="29546506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17EB6-5D73-434A-B830-DFEEA3C08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All profiles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0D3D23-F6E8-4F15-9DC4-3970322BBC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79128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1">
                  <a:extLst>
                    <a:ext uri="{9D8B030D-6E8A-4147-A177-3AD203B41FA5}">
                      <a16:colId xmlns:a16="http://schemas.microsoft.com/office/drawing/2014/main" val="2059284036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715102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965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3601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1499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1692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9194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44355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0080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9708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3782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95451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1148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4432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23497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9445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3616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4086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31357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8436236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34743931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69231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4895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229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Fiesta Americana - 2025-11-04 16:46:03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Vive el espectáculo natural más impresionante del Pacífico: el paso de las ballenas jorobadas frente a la costa de Puerto Vallarta. 🌊 Hasta 25% de descuento en hospedaje.
OR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https://quintly-eu-image-storage.s3.amazonaws.com/7fa28833ea0b287fdbad00272cbb03f7/87fffbaefbcc9c013a05ee301df74466.jpg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11/28/2025 10:38:24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0.06 MXN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RESORTS_FA_FANV_MEX_CONV_META_AON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Sales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697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FF75FF-D8A4-4A6C-945E-2DBF71184E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10/21/2025 - 11/04/2025</a:t>
            </a:r>
          </a:p>
        </p:txBody>
      </p:sp>
    </p:spTree>
    <p:extLst>
      <p:ext uri="{BB962C8B-B14F-4D97-AF65-F5344CB8AC3E}">
        <p14:creationId xmlns:p14="http://schemas.microsoft.com/office/powerpoint/2010/main" val="36459580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B8438-15C5-4A21-9F11-8592A14D6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All profiles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A29EB0-C886-4A6A-A71C-B4FBDB1DF8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41584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1">
                  <a:extLst>
                    <a:ext uri="{9D8B030D-6E8A-4147-A177-3AD203B41FA5}">
                      <a16:colId xmlns:a16="http://schemas.microsoft.com/office/drawing/2014/main" val="1612666884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13993775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09717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67758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26928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68241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66291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24141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5781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01486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97295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71496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5197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6915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7195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77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28181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99204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324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8656612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16199479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65167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1721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284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Fiesta Americana - 2025-11-04 16:46:03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Vive el espectáculo natural más impresionante del Pacífico: el paso de las ballenas jorobadas frente a la costa de Puerto Vallarta. 🌊 Hasta 25% de descuento en hospedaje.
OR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https://quintly-eu-image-storage.s3.amazonaws.com/7fa28833ea0b287fdbad00272cbb03f7/87fffbaefbcc9c013a05ee301df74466.jpg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11/28/2025 10:38:24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 MXN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RESORTS_FA_FANV_MEX_CONV_META_AON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Sales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2237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E8196C-7305-4DA9-9A66-A86B1DF450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10/21/2025 - 11/04/2025</a:t>
            </a:r>
          </a:p>
        </p:txBody>
      </p:sp>
    </p:spTree>
    <p:extLst>
      <p:ext uri="{BB962C8B-B14F-4D97-AF65-F5344CB8AC3E}">
        <p14:creationId xmlns:p14="http://schemas.microsoft.com/office/powerpoint/2010/main" val="32901188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364A0-E62B-4EF3-BA32-211CCB718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All profiles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782452-F4A5-4BEC-886B-451A0D8511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85933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1">
                  <a:extLst>
                    <a:ext uri="{9D8B030D-6E8A-4147-A177-3AD203B41FA5}">
                      <a16:colId xmlns:a16="http://schemas.microsoft.com/office/drawing/2014/main" val="3935728875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097783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92878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5659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05832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48284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58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10640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9606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17136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55280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9744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68359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12309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2300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10737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2289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04597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57394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3500411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21087897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07848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8526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004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Fiesta Americana - 2025-11-04 16:46:03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Vive el espectáculo natural más impresionante del Pacífico: el paso de las ballenas jorobadas frente a la costa de Puerto Vallarta. 🌊 Hasta 25% de descuento en hospedaje.
OR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https://quintly-eu-image-storage.s3.amazonaws.com/7fa28833ea0b287fdbad00272cbb03f7/87fffbaefbcc9c013a05ee301df74466.jpg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11/28/2025 10:38:24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 MXN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RESORTS_FA_FANV_MEX_CONV_META_AON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Sales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6641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E39F22-F912-4AEF-9AF6-619E3B7EE7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10/21/2025 - 11/04/2025</a:t>
            </a:r>
          </a:p>
        </p:txBody>
      </p:sp>
    </p:spTree>
    <p:extLst>
      <p:ext uri="{BB962C8B-B14F-4D97-AF65-F5344CB8AC3E}">
        <p14:creationId xmlns:p14="http://schemas.microsoft.com/office/powerpoint/2010/main" val="5324236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DAF2A-2AE7-4B01-B4D4-E7133D127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All profiles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86B5C1-25AB-4791-9E8E-8CA4D6348B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38018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1">
                  <a:extLst>
                    <a:ext uri="{9D8B030D-6E8A-4147-A177-3AD203B41FA5}">
                      <a16:colId xmlns:a16="http://schemas.microsoft.com/office/drawing/2014/main" val="2548502236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1212149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49978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19852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2327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3739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05859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23872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5872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1264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2634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6700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01017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9442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5827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60950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3934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49888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45412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707940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3922928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16771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88507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361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Live Aqua - 2025-11-04 15:19:46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¡Prepárate para el Buen Fin!
Del 13 al 17 de noviembre llegan las ofertas que estabas esperando.
¡Ajusta tu reloj y no te pierdas los descuentos exclusivos!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https://quintly-eu-image-storage.s3.amazonaws.com/baa49a4f72342056be73a04368c3fd61/7bfe66e1f75e258bb7c44d498f1a098b.jpg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11/28/2025 10:38:18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499.97 USD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 - Brand - Buen Fin - Traffic - OVERALL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Traffic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348079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659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AB832C-D48E-4AD0-887E-DB6AE5EE3A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10/21/2025 - 11/04/2025</a:t>
            </a:r>
          </a:p>
        </p:txBody>
      </p:sp>
    </p:spTree>
    <p:extLst>
      <p:ext uri="{BB962C8B-B14F-4D97-AF65-F5344CB8AC3E}">
        <p14:creationId xmlns:p14="http://schemas.microsoft.com/office/powerpoint/2010/main" val="39454268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24EC4-EE09-4AF3-918B-8AE2962AA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All profiles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7A14CF-ED59-4E95-A31A-D3770811D0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61059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1">
                  <a:extLst>
                    <a:ext uri="{9D8B030D-6E8A-4147-A177-3AD203B41FA5}">
                      <a16:colId xmlns:a16="http://schemas.microsoft.com/office/drawing/2014/main" val="2588236897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6003285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77910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42112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6539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4455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95768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7645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40260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0487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2759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65485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5158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37789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85861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64327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5152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5448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88702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0414889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4577307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97329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4363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74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Fiesta Americana - 2025-11-04 15:01:52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El paso de las ballenas jorobadas frente a la costa de Puerto Vallarta. Hasta 25% de descuento en hospedaje.
OR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https://quintly-eu-image-storage.s3.amazonaws.com/7fa28833ea0b287fdbad00272cbb03f7/62034573dd584f0c87193994411b9727.jpg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11/28/2025 10:38:24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18.66 MXN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RESORTS_FA_FAPV_MEX_CONV_META_AON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Sales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3.7320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4839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F582C2-6C65-488F-84C5-9E21DD8302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10/21/2025 - 11/04/2025</a:t>
            </a:r>
          </a:p>
        </p:txBody>
      </p:sp>
    </p:spTree>
    <p:extLst>
      <p:ext uri="{BB962C8B-B14F-4D97-AF65-F5344CB8AC3E}">
        <p14:creationId xmlns:p14="http://schemas.microsoft.com/office/powerpoint/2010/main" val="41454081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25D7C-2F8D-45C7-ADB7-28DCAC7AE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All profiles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49F520-2C2D-4848-BB0E-8FC6D012A1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66703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1">
                  <a:extLst>
                    <a:ext uri="{9D8B030D-6E8A-4147-A177-3AD203B41FA5}">
                      <a16:colId xmlns:a16="http://schemas.microsoft.com/office/drawing/2014/main" val="784561366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1354075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22734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2767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43191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47549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44011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6777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4004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2631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313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6483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79832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1585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8380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88745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5212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88495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35011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5515356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29722399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09694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25950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148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Fiesta Americana - 2025-11-04 15:01:52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Vive el espectáculo natural más impresionante del Pacífico: el paso de las ballenas jorobadas frente a la costa de Puerto Vallarta. 🌊 Hasta 25% de descuento en hospedaje.
OR
Vive el espectáculo natural más impresionante del Pacífico: el paso de las ballenas jorobadas frente a la costa de Puerto Vallarta. Hasta 25% de descuento en hospedaje.
OR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https://quintly-eu-image-storage.s3.amazonaws.com/7fa28833ea0b287fdbad00272cbb03f7/62034573dd584f0c87193994411b9727.jpg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11/28/2025 10:38:24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0.17 MXN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RESORTS_FA_FAPV_MEX_CONV_META_AON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Sales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5000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1EE185-55E5-46B4-8288-B70BE216B2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10/21/2025 - 11/04/2025</a:t>
            </a:r>
          </a:p>
        </p:txBody>
      </p:sp>
    </p:spTree>
    <p:extLst>
      <p:ext uri="{BB962C8B-B14F-4D97-AF65-F5344CB8AC3E}">
        <p14:creationId xmlns:p14="http://schemas.microsoft.com/office/powerpoint/2010/main" val="3322640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D65B7-D917-415C-AFAF-AD96BC5AA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All profiles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E94D8B-FF3B-427E-B5A6-CD6E3FFCAF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54919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1">
                  <a:extLst>
                    <a:ext uri="{9D8B030D-6E8A-4147-A177-3AD203B41FA5}">
                      <a16:colId xmlns:a16="http://schemas.microsoft.com/office/drawing/2014/main" val="1580293305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1649598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07506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58335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71000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95137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61368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4046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21853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1845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45538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9683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6151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27325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9305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66919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60447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23720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04877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483943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6165394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5155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68133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524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Fiesta Americana - 2025-11-04 14:59:37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Vive el espectáculo natural más impresionante del Pacífico: el paso de las ballenas jorobadas frente a la costa de Puerto Vallarta. 🌊 Hasta 25% de descuento en hospedaje.
OR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https://quintly-eu-image-storage.s3.amazonaws.com/7fa28833ea0b287fdbad00272cbb03f7/4e60ff417ac06e5d3a7b0f8e69d81fae.jpg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11/28/2025 10:38:24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2.33 MXN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RESORTS_FA_FAPV_MEX_CONV_META_AON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Sales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5532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C60BF2-6616-4DB5-B469-2B2C90A6FD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10/21/2025 - 11/04/2025</a:t>
            </a:r>
          </a:p>
        </p:txBody>
      </p:sp>
    </p:spTree>
    <p:extLst>
      <p:ext uri="{BB962C8B-B14F-4D97-AF65-F5344CB8AC3E}">
        <p14:creationId xmlns:p14="http://schemas.microsoft.com/office/powerpoint/2010/main" val="32542488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E8D4C-7EC1-4D7D-9621-40964F374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All profiles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606770-2841-4757-AE53-B9AA670FDD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76661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1">
                  <a:extLst>
                    <a:ext uri="{9D8B030D-6E8A-4147-A177-3AD203B41FA5}">
                      <a16:colId xmlns:a16="http://schemas.microsoft.com/office/drawing/2014/main" val="490316108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8707481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3185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35123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15912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54955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1403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9625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0712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46946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336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7857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62583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64866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7122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6216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3692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9734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23125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0637958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19571306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5743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68005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09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Fiesta Americana - 2025-11-04 14:59:37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Vive el espectáculo natural más impresionante del Pacífico: el paso de las ballenas jorobadas frente a la costa de Puerto Vallarta. 🌊 Hasta 25% de descuento en hospedaje.
OR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https://quintly-eu-image-storage.s3.amazonaws.com/7fa28833ea0b287fdbad00272cbb03f7/4e60ff417ac06e5d3a7b0f8e69d81fae.jpg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11/28/2025 10:38:24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123.62 MXN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RESORTS_FA_FAPV_MEX_CONV_META_AON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Sales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4.1207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4660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B13895-83EF-4834-B23F-4EDDA2CE92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10/21/2025 - 11/04/2025</a:t>
            </a:r>
          </a:p>
        </p:txBody>
      </p:sp>
    </p:spTree>
    <p:extLst>
      <p:ext uri="{BB962C8B-B14F-4D97-AF65-F5344CB8AC3E}">
        <p14:creationId xmlns:p14="http://schemas.microsoft.com/office/powerpoint/2010/main" val="3937857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451D2-7F80-44C3-B5E4-A7CAD3A48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All profiles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FD889A-3736-4C4B-A25F-662728AD56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03874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1">
                  <a:extLst>
                    <a:ext uri="{9D8B030D-6E8A-4147-A177-3AD203B41FA5}">
                      <a16:colId xmlns:a16="http://schemas.microsoft.com/office/drawing/2014/main" val="1962634787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3022806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72980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59294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72925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56499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94085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2689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45801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6050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05476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7225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65067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1076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8851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3436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64364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0291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9511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528471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25961851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7304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1201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448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Fiesta Americana - 2025-11-04 14:58:00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Vive el espectáculo natural más impresionante del Pacífico: el paso de las ballenas jorobadas frente a la costa de Puerto Vallarta. Hasta 25% de descuento en hospedaje.
OR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https://quintly-eu-image-storage.s3.amazonaws.com/7fa28833ea0b287fdbad00272cbb03f7/87fffbaefbcc9c013a05ee301df74466.jpg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11/28/2025 10:38:24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4.68 MXN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RESORTS_FA_FAPV_MEX_CONV_META_AON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Sales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270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208E9A-6E5D-4EAF-B575-472779388D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10/21/2025 - 11/04/2025</a:t>
            </a:r>
          </a:p>
        </p:txBody>
      </p:sp>
    </p:spTree>
    <p:extLst>
      <p:ext uri="{BB962C8B-B14F-4D97-AF65-F5344CB8AC3E}">
        <p14:creationId xmlns:p14="http://schemas.microsoft.com/office/powerpoint/2010/main" val="25810472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2ABED-53FA-4E88-8FF3-7DAB40C63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All profiles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04CBA3-4042-4C34-B750-2BA2771641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73439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1">
                  <a:extLst>
                    <a:ext uri="{9D8B030D-6E8A-4147-A177-3AD203B41FA5}">
                      <a16:colId xmlns:a16="http://schemas.microsoft.com/office/drawing/2014/main" val="2478287431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3108937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38918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4488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7704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23096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8211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87222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60262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32824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81365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20379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172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63139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6553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72951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0842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46392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85624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4352443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11131615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9897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3737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844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Grand Fiesta Americana Los Cabos All-Inclusive Golf &amp; Spa - 2025-11-04 14:57:33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Feel the magic from above ✨ Our drone captures every corner of paradise, where pristine beaches meet serene escapes. Your dream getaway is waiting—discover it now. 🌊🏝️
#GrandExperience #LosCabos #LuxuryEscape #BeachVibes #FamilyGetaway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https://quintly-eu-image-storage.s3.amazonaws.com/3e169f81bd9b03992a07caee6bcd2b2d/b89705180859272dcf5e6da95c9115ec.jpg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12/01/2025 18:37:08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4337.86 MXN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FALC IG Seguidores Noviembre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5.0323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6864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E28930-595A-48D0-8A5B-FDC4E24921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10/21/2025 - 11/04/2025</a:t>
            </a:r>
          </a:p>
        </p:txBody>
      </p:sp>
    </p:spTree>
    <p:extLst>
      <p:ext uri="{BB962C8B-B14F-4D97-AF65-F5344CB8AC3E}">
        <p14:creationId xmlns:p14="http://schemas.microsoft.com/office/powerpoint/2010/main" val="13051621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8E0DC-7617-41BD-B692-6957986B0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All profiles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BF16A1-6BB2-45ED-89F6-E876F96F71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19379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1">
                  <a:extLst>
                    <a:ext uri="{9D8B030D-6E8A-4147-A177-3AD203B41FA5}">
                      <a16:colId xmlns:a16="http://schemas.microsoft.com/office/drawing/2014/main" val="3274391075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5642327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16465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6000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33752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931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5838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1216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26505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74678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0876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66764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8884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68546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24262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9382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635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84516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45257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349948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29764039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68394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2145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091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Fiesta Americana - 2025-11-04 14:49:25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Vive el espectáculo natural más impresionante del Pacífico: el paso de las ballenas jorobadas frente a la costa de Puerto Vallarta. 🌊 Hasta 25% de descuento en hospedaje.
OR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https://quintly-eu-image-storage.s3.amazonaws.com/7fa28833ea0b287fdbad00272cbb03f7/4e60ff417ac06e5d3a7b0f8e69d81fae.jpg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11/28/2025 10:38:24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104.33 MXN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RESORTS_FA_FAPV_MEX_CONV_META_AON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Sales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4.1732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6349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08F35C-848E-4C77-9B11-03D5E43064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10/21/2025 - 11/04/2025</a:t>
            </a:r>
          </a:p>
        </p:txBody>
      </p:sp>
    </p:spTree>
    <p:extLst>
      <p:ext uri="{BB962C8B-B14F-4D97-AF65-F5344CB8AC3E}">
        <p14:creationId xmlns:p14="http://schemas.microsoft.com/office/powerpoint/2010/main" val="19433316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3C012-616C-4B4E-8290-D19480687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All profiles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66580A-7C1F-46BD-85FD-555F3B21EC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2368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1">
                  <a:extLst>
                    <a:ext uri="{9D8B030D-6E8A-4147-A177-3AD203B41FA5}">
                      <a16:colId xmlns:a16="http://schemas.microsoft.com/office/drawing/2014/main" val="1866473998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1442470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2464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4783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26082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5891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7264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77018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80590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96147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9305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3432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4395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4411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43780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32427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80109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19533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38698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6402559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31031199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72673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8708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Targeted Platforms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Targeting Placements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486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Grand Fiesta Americana - 2025-11-04 14:24:27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La temporada más majestuosa ha comenzado. Las ballenas jorobadas han llegado a Los Cabos, y queremos que seas testigo de este espectáculo desde un resort de lujo inigualable.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https://quintly-eu-image-storage.s3.amazonaws.com/fb028da61d6a54667413df90e1316ff5/94f717f3f2a22b8832ea90aebbeaad62.jpg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11/28/2025 16:34:40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59.52 MXN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RESORTS_FAG_FALC_MEX_CONV_META_AON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Outcome Sales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Platforms(s): 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Facebook,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3165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EB37F0-457D-44B3-AFA2-C7CD09523C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10/21/2025 - 11/04/2025</a:t>
            </a:r>
          </a:p>
        </p:txBody>
      </p:sp>
    </p:spTree>
    <p:extLst>
      <p:ext uri="{BB962C8B-B14F-4D97-AF65-F5344CB8AC3E}">
        <p14:creationId xmlns:p14="http://schemas.microsoft.com/office/powerpoint/2010/main" val="6733140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17</TotalTime>
  <Words>5492</Words>
  <Application>Microsoft Office PowerPoint</Application>
  <PresentationFormat>On-screen Show (4:3)</PresentationFormat>
  <Paragraphs>1225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Calibri</vt:lpstr>
      <vt:lpstr>Arial</vt:lpstr>
      <vt:lpstr>quintly_template</vt:lpstr>
      <vt:lpstr>Facebook Ads Performance Table | All profiles - 1 of 26</vt:lpstr>
      <vt:lpstr>Facebook Ads Performance Table | All profiles - 2 of 26</vt:lpstr>
      <vt:lpstr>Facebook Ads Performance Table | All profiles - 3 of 26</vt:lpstr>
      <vt:lpstr>Facebook Ads Performance Table | All profiles - 4 of 26</vt:lpstr>
      <vt:lpstr>Facebook Ads Performance Table | All profiles - 5 of 26</vt:lpstr>
      <vt:lpstr>Facebook Ads Performance Table | All profiles - 6 of 26</vt:lpstr>
      <vt:lpstr>Facebook Ads Performance Table | All profiles - 7 of 26</vt:lpstr>
      <vt:lpstr>Facebook Ads Performance Table | All profiles - 8 of 26</vt:lpstr>
      <vt:lpstr>Facebook Ads Performance Table | All profiles - 9 of 26</vt:lpstr>
      <vt:lpstr>Facebook Ads Performance Table | All profiles - 10 of 26</vt:lpstr>
      <vt:lpstr>Facebook Ads Performance Table | All profiles - 11 of 26</vt:lpstr>
      <vt:lpstr>Facebook Ads Performance Table | All profiles - 12 of 26</vt:lpstr>
      <vt:lpstr>Facebook Ads Performance Table | All profiles - 13 of 26</vt:lpstr>
      <vt:lpstr>Facebook Ads Performance Table | All profiles - 14 of 26</vt:lpstr>
      <vt:lpstr>Facebook Ads Performance Table | All profiles - 15 of 26</vt:lpstr>
      <vt:lpstr>Facebook Ads Performance Table | All profiles - 16 of 26</vt:lpstr>
      <vt:lpstr>Facebook Ads Performance Table | All profiles - 17 of 26</vt:lpstr>
      <vt:lpstr>Facebook Ads Performance Table | All profiles - 18 of 26</vt:lpstr>
      <vt:lpstr>Facebook Ads Performance Table | All profiles - 19 of 26</vt:lpstr>
      <vt:lpstr>Facebook Ads Performance Table | All profiles - 20 of 26</vt:lpstr>
      <vt:lpstr>Facebook Ads Performance Table | All profiles - 21 of 26</vt:lpstr>
      <vt:lpstr>Facebook Ads Performance Table | All profiles - 22 of 26</vt:lpstr>
      <vt:lpstr>Facebook Ads Performance Table | All profiles - 23 of 26</vt:lpstr>
      <vt:lpstr>Facebook Ads Performance Table | All profiles - 24 of 26</vt:lpstr>
      <vt:lpstr>Facebook Ads Performance Table | All profiles - 25 of 26</vt:lpstr>
      <vt:lpstr>Facebook Ads Performance Table | All profiles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Ads Performance Table | All profiles - 1 of 26</dc:title>
  <dc:creator>Frederik Born</dc:creator>
  <cp:lastModifiedBy>Frederik Born</cp:lastModifiedBy>
  <cp:revision>1</cp:revision>
  <dcterms:created xsi:type="dcterms:W3CDTF">2025-12-02T02:42:27Z</dcterms:created>
  <dcterms:modified xsi:type="dcterms:W3CDTF">2025-12-02T03:00:16Z</dcterms:modified>
</cp:coreProperties>
</file>