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2F38-7F12-4C64-8C45-4E67E6449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DE920B-FF0A-4DAA-8D1E-CAC0EABD0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737145"/>
              </p:ext>
            </p:extLst>
          </p:nvPr>
        </p:nvGraphicFramePr>
        <p:xfrm>
          <a:off x="457200" y="1731963"/>
          <a:ext cx="7735824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70192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17287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14307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3475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1541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7993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0265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7883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3838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7873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6044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5104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06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grandfiestaamericanamex - 2025-11-30 18:22:03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Living life like the main character: every day, every moment.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https://quintly-eu-image-storage.s3.amazonaws.com/78422be5e59a84c2874ba30c86ab1238/4bfd299b16896d90736e0d9cd1b18350.jpg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229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644A8-4E63-4C07-B72B-559CB53DA1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4125022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77CA5-A35A-47F9-80CA-02AA25E9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3CB22-760C-4165-BDBA-28D852594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447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418460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3727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5427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058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1003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093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8387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1460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3366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0919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8819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5925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54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fiestamericana - 2025-11-30 15:57:08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Pasarla increíble es un plan básico de Fiesta Americana.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https://quintly-eu-image-storage.s3.amazonaws.com/c57590e8d2e45deff8aa30cc575d8288/100e03f9efa7f84f84d5174ba9b36e3c.jpg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219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A9704-3DD1-4E5F-9FC1-E3B654750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499840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4B898-A230-4CAE-8219-3CDA01170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69A27D-BFDD-4BE3-A365-626123B395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516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66842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98499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89596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6597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0159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1497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0250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3828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8591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5014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0926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4935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98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fa.vallarta - 2025-11-30 13:58:35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toast with vanilla flavor and a dash of Christmas magic. 🎄🍹 Because in paradise, even the reindeer love a good punch. 😉
#AllInclusiveVibes #TisTheSeason #HolidayCheers #TropicalChristmas #SweetMoments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https://quintly-eu-image-storage.s3.amazonaws.com/ba68509b5930aaf114dcdfca149ad39c/e8df17b50dbb8891e6b98661c230353d.jpg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060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0E050-F77D-420B-BE4D-182ADF1B5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251795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8ECD8-05FC-4E31-8B68-F928462AF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8A54EF-87B1-4777-B63E-B1EFE28D8D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162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53481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85240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5285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0146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4595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5549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9349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6754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8448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0820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3889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3414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57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theexploreanselvamayakohunlich - 2025-11-30 11:11:34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Explora el Fuerte de Bacalar y sumérgete en el Cenote Azul en un mismo día. 🏰💙
Aventura, historia y naturaleza en una sola experiencia.
#TheExploreanKohunlich #ExploreMore #Fuerte #Cenote 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https://quintly-eu-image-storage.s3.amazonaws.com/02ca38c30ccf9619f88c0b12f9e39328/ba831fbda0d15774d590e0b29e200cbf.jpg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595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6A6EE-6385-4B5B-80EB-AEE687B52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396572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59EC-7961-4E4C-AE9A-423D29F5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2D69F-0585-419E-8691-E929C4E037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368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587192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70056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9135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5356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9729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8794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7492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7177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5250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2058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3371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9079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53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theexploreancozumel - 2025-11-30 09:30:39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✨Aventuras que lo tienen todo: snorkel en aguas turquesa 🤿🐠, bike tours entre la selva 🚴‍♂️🌿, cenotes llenos de magia 💧 y los paisajes impresionantes de Punta Sur 🌅. Cozumel te espera con experiencias que enamoran.
#ExploreMore #CozumelVibes #IslandAdventure #TropicalEscape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https://quintly-eu-image-storage.s3.amazonaws.com/9a4558bc8461394ef9cfb3ccf47164f8/0430a8e5baa85d17209f3130690b9bc7.jpg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55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5DCD8-8E25-40CB-946E-3CDE88839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423119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D35E8-9DAD-4FF9-84F7-EA41D6CC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025709-6803-45A7-A9C2-72CCC49BC1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5225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22471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48458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6500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5851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2923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2435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9652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8330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8552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704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7477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2780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45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fiestarewards - 2025-11-29 10:46:40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✨Tokio Recap✨
Entre luces infinitas y tradiciones milenarias, Tokio nos regaló una experiencia inolvidable.
Desde perdernos en las maravillas digitales de Team Labs Planets hasta encontrar paz en el Santuario Meiji, cada momento fue único. 🍃
Y deliciosos platillos que en conjunto hace todo una experiencia inolvidable.
#Tokio #TravelRecap #JapanVibes #fiestarewardsinvita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https://quintly-eu-image-storage.s3.amazonaws.com/529e8f93ed0ec58bc19bf1c43b0768d0/072b1a71d73f7a832c2e07c4bf4f8976.jpg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633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C7C57-3BB1-4B9F-8D48-5D11C744D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528154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CD6F3-D520-47B7-AB39-33BA67A0F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CE8D59-E785-47F6-B28A-1E4B628B1F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4440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66915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14995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2861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3676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3762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1125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204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5242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1590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0444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1685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5051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8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devossionpdc - 2025-11-29 10:13:36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✨ Step into Kahlo Privé, our weekly celebration in the heart of the mangrove.
Live music, signature food stations, and a night made to inspire.
Reserve your stay and join the celebration.
#DevossionMoments #CelebrateInParadise #PlayadelCarmen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https://quintly-eu-image-storage.s3.amazonaws.com/04149af73b1dfa93532d198454f85d9e/a28a8975b3fd45901e4185312814afe8.jpg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248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4D6A9-39FD-43F4-BE8B-894E0E787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518657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4513-F96B-4480-9D9E-2BBF0EAA6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D1988-00FD-491A-8055-81C341F35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858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305307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0511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74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9599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8948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227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5800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696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2368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9178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3494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810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50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devossionpdc - 2025-11-28 13:11:24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Yesterday we celebrated Thanksgiving surrounded by flavor, gratitude, and the magic of being together. 
Make your next celebration unforgettable, reserve your stay.
#ThanksgivingAtParadise #PlayadelCarmen #DevossionExperience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https://quintly-eu-image-storage.s3.amazonaws.com/04149af73b1dfa93532d198454f85d9e/c2160bf077654ac0eaa71011d78f6436.jpg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68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086E1-7B86-4E46-963B-7C32F0ED51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758218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6CF9E-0E85-4A70-AFB2-AE1F16941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F7EA3-7A9A-498D-A6A9-6742DF42C2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8897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51988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44111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6670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6674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6096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2757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9067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2763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2168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0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2467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680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6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gammahoteles - 2025-11-28 11:41:50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 te pierdas ni un instante.
Si viajas por algún evento, en Gamma encuentras más de 23 ubicaciones para que tu experiencia sea única y cerca de los momentos que importan.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https://quintly-eu-image-storage.s3.amazonaws.com/e9ebbd1be5887e10c018f064b92ffa75/114e4fdb75051d2f31c62d83e1e0315f.jpg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548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D61B9-477D-4BA8-AB43-BEEBF1728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315647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86D9F-81C4-487A-827E-006E9F8BA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84AAA-01E3-4FEE-9E89-533098ACED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0188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77228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36289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6180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5766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1778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2897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2867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5317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5817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6385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0138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63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56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liveaquapuntacana - 2025-11-27 22:05:03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Thanksgiving from our family to yours! 🍁✨ Indulge in gratitude and create cherished moments with your loved ones. 🦃🥂 #AquaLover #PuntaCana #Vacations #DominicanRepublic #Thanksgiving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https://quintly-eu-image-storage.s3.amazonaws.com/00a36ad97cb2d10a07716d1fdbb9cd6c/9a4436809797df547db1f253e9e867c6.jpg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446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797B6-BC57-4089-A38C-07BEB5C55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589178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7C47E-880F-4DAA-AB7F-3C625C1EC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8E8AA-281F-48CF-94DF-E9F600E067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8570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116839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60211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5919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7581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7352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0687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3287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623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2574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0987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5315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9817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517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grandfaloscabos - 2025-11-27 22:02:40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Thanksgiving done the luxury way: exquisite flavors, vibrant music, unforgettable dances, and a golden warmth that felt just like home — but better.
A celebration filled with joy, elegance, and the energy that makes every moment here truly extraordinary. 🍁✨
#Thanksgiving #GrandExperience #FamilyTravel #LosCabos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https://quintly-eu-image-storage.s3.amazonaws.com/640cd5ac5af2b678a200385bd6070fd6/9dcac2ec336e01696e5723e660f662cb.jpg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561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095BA-F188-4A7E-A25B-C88184262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4243768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05A8C-6C4F-4A6E-AC7C-C9B164C82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AF6FA8-C260-4723-A423-7B8355D1BD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808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50821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29954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9579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8298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1040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5601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0230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3351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5638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3145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4579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0726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58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grandfiestaamericanamex - 2025-11-27 20:11:35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experiencia revela una nueva forma de entender el lujo.
 En Grand Fiesta Americana, cada momento te conecta con tu grandeza interior.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https://quintly-eu-image-storage.s3.amazonaws.com/78422be5e59a84c2874ba30c86ab1238/267e3f9bfeefce0b5cde55c7e9da38af.jpg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816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8B2D7-9019-4FA8-B70E-56E7BB343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470518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CDF26-A502-4E61-B99F-60C6B882F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31836F-514E-4F89-A133-485DC9A3F5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1953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23676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98048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06226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9460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0753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1716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6173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0045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6271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2057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8318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4753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0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liveaquasanmiguel - 2025-11-27 17:47:57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At the Thanksgiving Gourmet Bazaar, life feels different… It’s lived with a full heart and awakened senses.
#AquaLover #LiveAquaSanMiguel #TimeToLive #thanksgiving #forbestravelguide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https://quintly-eu-image-storage.s3.amazonaws.com/f85ebec68622c21614578b1008c54e4b/4a98e1d1b89c2520ddc6744ebc9b287b.jpg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408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61F52-039C-4E3F-8FF2-9FBB636318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867706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34293-9681-483D-B368-6C0337ECC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BABEC-25CD-4C7D-AC2B-6E639D08DD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6040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624443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1513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3715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4477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5007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559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9280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0143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3368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8286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0698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8960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25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grandfiestaamericanamex - 2025-11-27 17:35:30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experiencia revela una nueva forma de entender el lujo.
En Grand Fiesta Americana, cada momento te conecta con tu grandeza interior.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https://quintly-eu-image-storage.s3.amazonaws.com/78422be5e59a84c2874ba30c86ab1238/80f56d0a36c4e712163114752f2ddcbe.jpg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894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38A96-B9DC-487D-ACC4-CA5DB87C0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092978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10BF2-B7BA-4A4D-9E7C-84A76A087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DEAF52-33D0-427B-8D3B-F614FD99F7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9865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30071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63234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3027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0623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810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2550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2465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7944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467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9402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8225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5063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03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fiestamericanacondesa - 2025-11-27 13:42:40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Thanksgiving in paradise? Yes, please. 🌴✨ We love pampering our guests and keeping their traditions alive: good vibes, and all the gratitude in the world. Here, you’re family. 🧡
.
.
.
#ThanksgivingCelebration #ParadiseFeels #HolidayMagic #FACondesa #GratitudeSeason #ResortLiving #FamilyTraditions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https://quintly-eu-image-storage.s3.amazonaws.com/863bb6749cffef2317efecb8bc04a6ec/ac2e0488d5ee082f23c4a6c9c26ffe9c.jpg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293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24D4B-CDF3-485E-AB3B-FC45CD1EE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344686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847EA-F822-4BE2-BB7B-FB7B6FAC3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45B5C8-452C-490D-ADEB-D45630A322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979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894216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68749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11677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911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6016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9921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7969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5512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6229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5864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3412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6309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03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fiestamericana - 2025-11-27 13:23:34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México tiene todo un universo de sabores que cuentan nuestra historia.
Hoy celebramos la riqueza que nos distingue en el mundo: la auténtica cocina mexicana.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https://quintly-eu-image-storage.s3.amazonaws.com/c57590e8d2e45deff8aa30cc575d8288/18579b1763d547c0919fc93c914c1b12.jpg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225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32C50-D26E-476B-83AA-C0D1A446E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242964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AC721-BD7F-4AAC-B318-CA28EF4EC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7978AA-8533-4DEC-AF50-2A3BAE35B6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141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66046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1467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8339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293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630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3409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0029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124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9743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0686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1815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7516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1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liveaquacancun - 2025-11-27 11:16:35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Two very special guests checked in… and they found all the comfort, and fun they could ask for. 🦃✨ Here’s to moments that surprise us, delight us, and bring us together. Happy Thanksgiving! 💙
#aqualover #aquacancun #cancun #friday #fridaymood #travel #traveler #trip #ocean #mood #ThanksgivingDay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https://quintly-eu-image-storage.s3.amazonaws.com/ae8810ea6796b143cd303c0ab5106b1f/1368e0cb42860bea6449a510bf46809c.jpg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26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F8293-BD46-4087-AB45-C36D99A1D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50916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8C269-23EA-4FF4-AC5C-D6906A9DC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5947C-68F9-41DC-B96D-3F512AED4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5407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753203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67317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7121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463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7962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4457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8903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7876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46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2955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142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2917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22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gammahoteles - 2025-11-27 10:59:35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magia de la cultura mexicana, todo a un Gamma de distancia.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https://quintly-eu-image-storage.s3.amazonaws.com/e9ebbd1be5887e10c018f064b92ffa75/1adadc744314cb6eb30e185512db2039.jpg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33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8D781-CD71-4C89-BC4F-096DE34FB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708896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D5196-3872-4C24-B1D2-FA1778CCC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E1B747-467E-4A5A-A3D2-B6C1A62406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2048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407647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14595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9603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218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1695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4644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595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1723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8629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98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4461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8055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6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hotelesone - 2025-11-27 10:50:49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 importa el estilo, one hoteles se adapta a ti.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https://quintly-eu-image-storage.s3.amazonaws.com/e969e5beac4cd136f945e4c32b0f76fc/162e5e5e9d4a493e091281f65cfbfad6.jpg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735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410CD-D0A8-44E9-920A-DFC24D991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78828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BDBC-3BF4-42E3-A2DC-877EC7ED7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316176-1262-4CA8-85DF-EABB9876FD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4913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94695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6158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4264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7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7145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2103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4773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0217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2653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431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2095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6053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5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devossionpdc - 2025-11-26 14:35:36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Welcome to Fiorella, our Italian trattoria 🍋🍕🌊
Where signature cocktails, fresh-from-the-oven flavors, and ocean views come together in one unforgettable moment.
Book your stay and enjoy Fiorella with the best view in Playa.
#DevossionbyLiveAqua #Foodie #PlayadelCarmen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https://quintly-eu-image-storage.s3.amazonaws.com/04149af73b1dfa93532d198454f85d9e/0e0a5eeb1e1b6209ac14c493e1643957.jpg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47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C12D1-FBD8-4BBB-8F28-6839CF793A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1748754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8F82B-C1EE-48E4-9911-3B12681C7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CF9B7-630F-45BC-B70D-D2156972F9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530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43062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99077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0134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027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41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8524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1382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9659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8630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7385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7738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5778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2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fiestarewards - 2025-11-26 12:06:14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Hay viajes que no se cuentan, se viven.
¡Bienvenidos a Japón! 🍣🍜⛩️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https://quintly-eu-image-storage.s3.amazonaws.com/529e8f93ed0ec58bc19bf1c43b0768d0/99b7efaf2e97f05948e35729d0654d96.jpg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10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2F085-CA09-4A32-BF09-6E87AC7A7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223589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8C2C1-D296-4B89-B567-043447C21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121B21-DB22-4498-A6F6-4031A9165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3473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72221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11590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8827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1401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4383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3680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0495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9232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582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6187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9830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3304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fiestamericanacondesa - 2025-11-26 08:30:39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✨ Aquí, cada día tiene sabor a paraíso: el brillo del sol, la brisa del mar y esa sensación de vivir en un verano eterno. 🌴☀️🌊
.
.
.
#VidaEnElParaíso #EternoVerano #ViveElMomento #BeachEscape #SolYMar #VibesDePlaya #CancunParadise #AllInclusiveExperience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https://quintly-eu-image-storage.s3.amazonaws.com/863bb6749cffef2317efecb8bc04a6ec/b53fe8f2a5c80edca949f3fa8360a769.jpg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353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C7EF8-2294-4902-934D-7BB82CB8A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18056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D929A-7BA9-481B-8FC3-368162A3D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7B80D7-C99D-4A23-B2BC-A8464F05DE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569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28442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5901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8479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6335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9647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0772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4811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4298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1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383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9557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8493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14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grandfiestaamericanaver - 2025-11-25 16:21:34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Nos estamos preparando para la mejor temporada… y no viene sola: un huésped muy especial está por entrar. 🎅 ❤️ 
.
.
.
#grandveracruz #merrychristmas #grandexperience #diciembre #santa  #momentosincreible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https://quintly-eu-image-storage.s3.amazonaws.com/151a73a38873fd5c61398ee68646b95e/16a0344a0d397d973295b33d51da268a.jpg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010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B4DE4-75FC-46F6-93DC-1CDA1CC94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31487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931E7-908C-4B6F-BB98-8CA7C45CC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575FEF-D921-497D-A3C9-814E5D651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369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54771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07561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3806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6975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9255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373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7767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9327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2021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0882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2414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4681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73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grandfaloscabos - 2025-11-25 00:06:05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private tipi, gourmet cuisine, waves whispering at your feet, and the perfect wine to toast to your love. 🍷💞
This is the kind of romantic escape that becomes your favorite story to tell.
#GrandExperience #RomanticDinner #CaboLuxury #BeachVibes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https://quintly-eu-image-storage.s3.amazonaws.com/640cd5ac5af2b678a200385bd6070fd6/7ad1dda11a2eff633f3dbc1d6abd1042.jpg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5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F4253-F406-48D3-A1CB-AAE779ED5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611858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AB454-3402-4487-8411-613793FA9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/ ALCANCE | All profiles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543B48-133C-4B4D-875A-923EF7759C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287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31914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53154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2636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8712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0802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1288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4815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5736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9253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2915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6246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8211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02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grandfiestaamericanamex - 2025-11-24 18:45:35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¿Solo es un hotel random en Veracruz?
No querido... Grand Fiesta Americana está a otro nivel.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https://quintly-eu-image-storage.s3.amazonaws.com/78422be5e59a84c2874ba30c86ab1238/79a1f3dcc939feae42aa74a7376f1139.jpg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124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0235D-DB23-4897-8E78-0A3925A2A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494323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3241</Words>
  <Application>Microsoft Office PowerPoint</Application>
  <PresentationFormat>On-screen Show (4:3)</PresentationFormat>
  <Paragraphs>625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Instagram Videos Table / ALCANCE | All profiles - 1 of 25</vt:lpstr>
      <vt:lpstr>Instagram Videos Table / ALCANCE | All profiles - 2 of 25</vt:lpstr>
      <vt:lpstr>Instagram Videos Table / ALCANCE | All profiles - 3 of 25</vt:lpstr>
      <vt:lpstr>Instagram Videos Table / ALCANCE | All profiles - 4 of 25</vt:lpstr>
      <vt:lpstr>Instagram Videos Table / ALCANCE | All profiles - 5 of 25</vt:lpstr>
      <vt:lpstr>Instagram Videos Table / ALCANCE | All profiles - 6 of 25</vt:lpstr>
      <vt:lpstr>Instagram Videos Table / ALCANCE | All profiles - 7 of 25</vt:lpstr>
      <vt:lpstr>Instagram Videos Table / ALCANCE | All profiles - 8 of 25</vt:lpstr>
      <vt:lpstr>Instagram Videos Table / ALCANCE | All profiles - 9 of 25</vt:lpstr>
      <vt:lpstr>Instagram Videos Table / ALCANCE | All profiles - 10 of 25</vt:lpstr>
      <vt:lpstr>Instagram Videos Table / ALCANCE | All profiles - 11 of 25</vt:lpstr>
      <vt:lpstr>Instagram Videos Table / ALCANCE | All profiles - 12 of 25</vt:lpstr>
      <vt:lpstr>Instagram Videos Table / ALCANCE | All profiles - 13 of 25</vt:lpstr>
      <vt:lpstr>Instagram Videos Table / ALCANCE | All profiles - 14 of 25</vt:lpstr>
      <vt:lpstr>Instagram Videos Table / ALCANCE | All profiles - 15 of 25</vt:lpstr>
      <vt:lpstr>Instagram Videos Table / ALCANCE | All profiles - 16 of 25</vt:lpstr>
      <vt:lpstr>Instagram Videos Table / ALCANCE | All profiles - 17 of 25</vt:lpstr>
      <vt:lpstr>Instagram Videos Table / ALCANCE | All profiles - 18 of 25</vt:lpstr>
      <vt:lpstr>Instagram Videos Table / ALCANCE | All profiles - 19 of 25</vt:lpstr>
      <vt:lpstr>Instagram Videos Table / ALCANCE | All profiles - 20 of 25</vt:lpstr>
      <vt:lpstr>Instagram Videos Table / ALCANCE | All profiles - 21 of 25</vt:lpstr>
      <vt:lpstr>Instagram Videos Table / ALCANCE | All profiles - 22 of 25</vt:lpstr>
      <vt:lpstr>Instagram Videos Table / ALCANCE | All profiles - 23 of 25</vt:lpstr>
      <vt:lpstr>Instagram Videos Table / ALCANCE | All profiles - 24 of 25</vt:lpstr>
      <vt:lpstr>Instagram Videos Table / ALCANCE | All profiles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Videos Table / ALCANCE | All profiles - 1 of 25</dc:title>
  <dc:creator>Frederik Born</dc:creator>
  <cp:lastModifiedBy>Frederik Born</cp:lastModifiedBy>
  <cp:revision>1</cp:revision>
  <dcterms:created xsi:type="dcterms:W3CDTF">2025-12-02T02:36:04Z</dcterms:created>
  <dcterms:modified xsi:type="dcterms:W3CDTF">2025-12-02T02:39:37Z</dcterms:modified>
</cp:coreProperties>
</file>