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3" autoAdjust="0"/>
    <p:restoredTop sz="94692" autoAdjust="0"/>
  </p:normalViewPr>
  <p:slideViewPr>
    <p:cSldViewPr snapToGrid="0">
      <p:cViewPr varScale="1">
        <p:scale>
          <a:sx n="95" d="100"/>
          <a:sy n="95" d="100"/>
        </p:scale>
        <p:origin x="102" y="3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D31B8-E3FF-4862-B2B9-81118C305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profiles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1D7370-BA61-4D51-A976-3D06F5B4CF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5591549"/>
              </p:ext>
            </p:extLst>
          </p:nvPr>
        </p:nvGraphicFramePr>
        <p:xfrm>
          <a:off x="457200" y="1731963"/>
          <a:ext cx="7900416" cy="338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217019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1119055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946641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94620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07893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81912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57049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23698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38973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92196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148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11/04/2025 08:59:23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11/04/2025 08:59:23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https://quintly-eu-image-storage.s3.amazonaws.com/f966eb2d31667721738c0f8cbe4d6eeb/25a3e8d5f0699166a766ca8aba2ddaae.jpg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13.0022 %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474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10/31/2025 11:00:48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10/31/2025 11:00:48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https://quintly-eu-image-storage.s3.amazonaws.com/cc11e6b54cf22b5fc80ac5263aee18a4/a43971466464d07d2db7cb56f2a587fe.jpg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12.2427 %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878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11/06/2025 08:57:21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11/06/2025 08:57:21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https://quintly-eu-image-storage.s3.amazonaws.com/4b44c27c0f00e399662399a1bccc6a86/1b40943507fa291b2f32d5ff3d21e46a.jpg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11.7657 %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9429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D942D7-AF95-4E3F-9A64-8448AEDE1B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10/28/2025 - 11/26/2025</a:t>
            </a:r>
          </a:p>
        </p:txBody>
      </p:sp>
    </p:spTree>
    <p:extLst>
      <p:ext uri="{BB962C8B-B14F-4D97-AF65-F5344CB8AC3E}">
        <p14:creationId xmlns:p14="http://schemas.microsoft.com/office/powerpoint/2010/main" val="1411344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ADC56-BA19-45F8-A2AB-705C608B3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profiles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60FB37-F9BC-4A06-B8CB-192E4FAB81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67458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226901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9707825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7954836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77456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81486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03119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295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67211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17377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81694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092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11/02/2025 11:39:09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11/02/2025 11:39:09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https://quintly-eu-image-storage.s3.amazonaws.com/74c0cfd7624f5393efcad1a100951d08/9a93f82666a0aa7b69770d42d01a2bb9.jpg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8.8634 %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426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11/17/2025 13:38:39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11/17/2025 13:38:39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https://quintly-eu-image-storage.s3.amazonaws.com/c681a28199b88f4844a8e55167936e47/074ed7bb77eb1e2b00ad408c1ecd8b04.jpg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7.3933 %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142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11/16/2025 11:00:37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11/16/2025 11:00:37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https://quintly-eu-image-storage.s3.amazonaws.com/cc11e6b54cf22b5fc80ac5263aee18a4/0d68627a287f0b9f41d03456b754475f.jpg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7.2553 %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4816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B87704-1B31-4079-8CA9-975B34DE37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10/28/2025 - 11/26/2025</a:t>
            </a:r>
          </a:p>
        </p:txBody>
      </p:sp>
    </p:spTree>
    <p:extLst>
      <p:ext uri="{BB962C8B-B14F-4D97-AF65-F5344CB8AC3E}">
        <p14:creationId xmlns:p14="http://schemas.microsoft.com/office/powerpoint/2010/main" val="835210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6925A-9D3C-43B2-A67A-D940F6DCC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profiles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A8E4C3-BA99-4EE9-ADDE-413B2D99C6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81954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586031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5045725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1988451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77155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48787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78345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55388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40496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01432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48212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6399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11/03/2025 10:19:37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11/03/2025 10:19:37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https://quintly-eu-image-storage.s3.amazonaws.com/9c86dff18adda186dee8cc20d7855db9/e90677d307fb8343dd8880eb420c1ac0.jpg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6.8273 %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989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11/13/2025 09:05:32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11/13/2025 09:05:32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https://quintly-eu-image-storage.s3.amazonaws.com/4b44c27c0f00e399662399a1bccc6a86/6ad0e707b0724adc63ca04c6d91c5c11.jpg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6.7371 %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822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11/19/2025 11:10:04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11/19/2025 11:10:04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https://quintly-eu-image-storage.s3.amazonaws.com/cc11e6b54cf22b5fc80ac5263aee18a4/e63de3d92ca0a50fd019cb151a7b406d.jpg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6.6023 %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15822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C4A3D5-AE51-45FA-A7A3-8E34645D94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10/28/2025 - 11/26/2025</a:t>
            </a:r>
          </a:p>
        </p:txBody>
      </p:sp>
    </p:spTree>
    <p:extLst>
      <p:ext uri="{BB962C8B-B14F-4D97-AF65-F5344CB8AC3E}">
        <p14:creationId xmlns:p14="http://schemas.microsoft.com/office/powerpoint/2010/main" val="460399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CB761-1E5A-4020-A9BD-34B5D8D47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profiles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8E7683-C188-42E8-8FF4-A151D7E271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17646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409768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7216340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2022104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02880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74571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5070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55575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87732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06662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34162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581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11/06/2025 13:02:28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11/06/2025 13:02:28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https://quintly-eu-image-storage.s3.amazonaws.com/1392b900c5a15b7833a4e620bf95b820/a4200589b9398c9fab82cd34b0112558.jpg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6.5593 %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940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11/20/2025 10:54:22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11/20/2025 10:54:22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https://quintly-eu-image-storage.s3.amazonaws.com/4b44c27c0f00e399662399a1bccc6a86/6070cd02b8e21f29b3fc455df51b9315.jpg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6.5055 %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775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10/30/2025 08:57:22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10/30/2025 08:57:22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https://quintly-eu-image-storage.s3.amazonaws.com/4b44c27c0f00e399662399a1bccc6a86/7efd086cdfe4fbd3b0c859a1a5a9174a.jpg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5.5949 %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5595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CE4D40-C4A3-4382-A57A-A3EDB7E68C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10/28/2025 - 11/26/2025</a:t>
            </a:r>
          </a:p>
        </p:txBody>
      </p:sp>
    </p:spTree>
    <p:extLst>
      <p:ext uri="{BB962C8B-B14F-4D97-AF65-F5344CB8AC3E}">
        <p14:creationId xmlns:p14="http://schemas.microsoft.com/office/powerpoint/2010/main" val="2560221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4B04D-9474-40D6-B08D-5ECE20589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profiles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CAE262-84B5-4F7C-820A-2062F794CC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77224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451941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1213322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0301854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07357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69331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33846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92680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23240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24541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41926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217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10/29/2025 11:58:16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10/29/2025 11:58:16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https://quintly-eu-image-storage.s3.amazonaws.com/c681a28199b88f4844a8e55167936e47/ebdc12110e865a2f58351bf51a119467.jpg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4.9655 %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620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10/30/2025 14:01:05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10/30/2025 14:01:05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https://quintly-eu-image-storage.s3.amazonaws.com/9c86dff18adda186dee8cc20d7855db9/c2233aedf8662948b4c9b2575d46d9b3.jpg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4.7917 %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827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11/07/2025 11:01:13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11/07/2025 11:01:13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https://quintly-eu-image-storage.s3.amazonaws.com/cc11e6b54cf22b5fc80ac5263aee18a4/3b192b30e9cdfafa8e08922ff2d43524.jpg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3.2325 %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6591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3D59CB-725C-43DB-9998-66E0FD0AA1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10/28/2025 - 11/26/2025</a:t>
            </a:r>
          </a:p>
        </p:txBody>
      </p:sp>
    </p:spTree>
    <p:extLst>
      <p:ext uri="{BB962C8B-B14F-4D97-AF65-F5344CB8AC3E}">
        <p14:creationId xmlns:p14="http://schemas.microsoft.com/office/powerpoint/2010/main" val="2639782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207FF-5891-4E6F-ACE3-40EFFBC21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profiles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675D93-9CB4-4668-AF53-3501BA7169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12662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921975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9513737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127395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10399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91450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44215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10212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13299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70342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5064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009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11/06/2025 12:21:08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11/06/2025 12:21:08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https://quintly-eu-image-storage.s3.amazonaws.com/f0fac44d9a72402028d076ffdd950023/74a1aa06f40b530596021a79a7fcad2e.jpg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3.1438 %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891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11/03/2025 10:23:34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11/03/2025 10:23:34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https://quintly-eu-image-storage.s3.amazonaws.com/596c9224517505ea8d39559fa2470aed/e4b7beda1af9597029f369f3b741ff91.jpg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2.6103 %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335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11/11/2025 10:12:50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11/11/2025 10:12:50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https://quintly-eu-image-storage.s3.amazonaws.com/cc11e6b54cf22b5fc80ac5263aee18a4/faa4484d8cd79023c2f5ac878a5a551f.jpg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2.2902 %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7611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A8747B-2F23-451E-87FF-1B502524F3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10/28/2025 - 11/26/2025</a:t>
            </a:r>
          </a:p>
        </p:txBody>
      </p:sp>
    </p:spTree>
    <p:extLst>
      <p:ext uri="{BB962C8B-B14F-4D97-AF65-F5344CB8AC3E}">
        <p14:creationId xmlns:p14="http://schemas.microsoft.com/office/powerpoint/2010/main" val="21276140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1DFF5-08E1-448F-975C-9FA63EE90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profiles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DDFE7F-D58F-4ABF-A52E-6A8D56E951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74796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320126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4682055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8553442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58449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92272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57152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98491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58735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77316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24109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146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11/07/2025 09:13:23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11/07/2025 09:13:23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https://quintly-eu-image-storage.s3.amazonaws.com/4b44c27c0f00e399662399a1bccc6a86/50b833adc985e403a88782f0a08796e5.jpg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2.1684 %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443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11/12/2025 16:51:59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11/12/2025 16:51:59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https://quintly-eu-image-storage.s3.amazonaws.com/c681a28199b88f4844a8e55167936e47/9642530dec630e2c5dd79e926d0523e0.jpg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2.0762 %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271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11/03/2025 13:00:41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11/03/2025 13:00:41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https://quintly-eu-image-storage.s3.amazonaws.com/4212438ce735ca5333b8611b0b5e2d4b/639c6c5c2911e5e1e2282ba8c48623e7.jpg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2.0748 %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6432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DF5D4B-8DDF-4BFF-81E4-C3C4CD5379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10/28/2025 - 11/26/2025</a:t>
            </a:r>
          </a:p>
        </p:txBody>
      </p:sp>
    </p:spTree>
    <p:extLst>
      <p:ext uri="{BB962C8B-B14F-4D97-AF65-F5344CB8AC3E}">
        <p14:creationId xmlns:p14="http://schemas.microsoft.com/office/powerpoint/2010/main" val="1895179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7DE76-5116-44C3-B6A0-88A289E5D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profiles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2E2885-62B6-4B92-9A32-4A2F001E0B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67032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793042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8647536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3139292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31933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97491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94014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46480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83667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64115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7469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368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11/14/2025 15:35:09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11/14/2025 15:35:09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https://quintly-eu-image-storage.s3.amazonaws.com/fef669acd8388aac7b5e518ffdc92bcc/591a7b8128879b3ef927c25db720bcb5.jpg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1.9702 %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2785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11/16/2025 12:55:07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11/16/2025 12:55:07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https://quintly-eu-image-storage.s3.amazonaws.com/9c86dff18adda186dee8cc20d7855db9/f096e27f118872108404c51671c6e732.jpg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1.5773 %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751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11/01/2025 14:57:33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11/01/2025 14:57:33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https://quintly-eu-image-storage.s3.amazonaws.com/cc11e6b54cf22b5fc80ac5263aee18a4/52357f1c8ab558a8dc201e1d5ea3807d.jpg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1.4379 %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48503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18727E-AAE4-4E51-B96F-CAAF3D2B99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10/28/2025 - 11/26/2025</a:t>
            </a:r>
          </a:p>
        </p:txBody>
      </p:sp>
    </p:spTree>
    <p:extLst>
      <p:ext uri="{BB962C8B-B14F-4D97-AF65-F5344CB8AC3E}">
        <p14:creationId xmlns:p14="http://schemas.microsoft.com/office/powerpoint/2010/main" val="1085629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53A5A-9498-4CDA-9052-E6BA00953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profiles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9F50BF-0F21-4726-BEE9-0F9925D178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66458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863515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7398332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0152507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49614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93494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14107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28832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10723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21056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87944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448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11/12/2025 15:25:59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11/12/2025 15:25:59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https://quintly-eu-image-storage.s3.amazonaws.com/74c0cfd7624f5393efcad1a100951d08/0f1f43bfbaf5b039588bd1d3f277013f.jpg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1.4164 %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2933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CCEB2E-0F43-48F5-B75D-2349AE4150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10/28/2025 - 11/26/2025</a:t>
            </a:r>
          </a:p>
        </p:txBody>
      </p:sp>
    </p:spTree>
    <p:extLst>
      <p:ext uri="{BB962C8B-B14F-4D97-AF65-F5344CB8AC3E}">
        <p14:creationId xmlns:p14="http://schemas.microsoft.com/office/powerpoint/2010/main" val="22373330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892</Words>
  <Application>Microsoft Office PowerPoint</Application>
  <PresentationFormat>On-screen Show (4:3)</PresentationFormat>
  <Paragraphs>358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Calibri</vt:lpstr>
      <vt:lpstr>Arial</vt:lpstr>
      <vt:lpstr>quintly_template</vt:lpstr>
      <vt:lpstr>Facebook Own Posts Table | All profiles - 1 of 9</vt:lpstr>
      <vt:lpstr>Facebook Own Posts Table | All profiles - 2 of 9</vt:lpstr>
      <vt:lpstr>Facebook Own Posts Table | All profiles - 3 of 9</vt:lpstr>
      <vt:lpstr>Facebook Own Posts Table | All profiles - 4 of 9</vt:lpstr>
      <vt:lpstr>Facebook Own Posts Table | All profiles - 5 of 9</vt:lpstr>
      <vt:lpstr>Facebook Own Posts Table | All profiles - 6 of 9</vt:lpstr>
      <vt:lpstr>Facebook Own Posts Table | All profiles - 7 of 9</vt:lpstr>
      <vt:lpstr>Facebook Own Posts Table | All profiles - 8 of 9</vt:lpstr>
      <vt:lpstr>Facebook Own Posts Table | All profiles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All profiles - 1 of 9</dc:title>
  <dc:creator>Frederik Born</dc:creator>
  <cp:lastModifiedBy>Frederik Born</cp:lastModifiedBy>
  <cp:revision>1</cp:revision>
  <dcterms:created xsi:type="dcterms:W3CDTF">2025-11-27T15:42:20Z</dcterms:created>
  <dcterms:modified xsi:type="dcterms:W3CDTF">2025-11-27T15:44:27Z</dcterms:modified>
</cp:coreProperties>
</file>