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02D1-4BF9-A581-2E7B6F62BE95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Sheet1!$C$2:$C$31</c:f>
            </c:numRef>
          </c:val>
          <c:smooth val="0"/>
          <c:extLst>
            <c:ext xmlns:c16="http://schemas.microsoft.com/office/drawing/2014/chart" uri="{C3380CC4-5D6E-409C-BE32-E72D297353CC}">
              <c16:uniqueId val="{00000001-02D1-4BF9-A581-2E7B6F62BE95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Sheet1!$D$2:$D$31</c:f>
            </c:numRef>
          </c:val>
          <c:smooth val="0"/>
          <c:extLst>
            <c:ext xmlns:c16="http://schemas.microsoft.com/office/drawing/2014/chart" uri="{C3380CC4-5D6E-409C-BE32-E72D297353CC}">
              <c16:uniqueId val="{00000002-02D1-4BF9-A581-2E7B6F62BE95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Sheet1!$E$2:$E$31</c:f>
            </c:numRef>
          </c:val>
          <c:smooth val="0"/>
          <c:extLst>
            <c:ext xmlns:c16="http://schemas.microsoft.com/office/drawing/2014/chart" uri="{C3380CC4-5D6E-409C-BE32-E72D297353CC}">
              <c16:uniqueId val="{00000003-02D1-4BF9-A581-2E7B6F62BE95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Sheet1!$F$2:$F$31</c:f>
            </c:numRef>
          </c:val>
          <c:smooth val="0"/>
          <c:extLst>
            <c:ext xmlns:c16="http://schemas.microsoft.com/office/drawing/2014/chart" uri="{C3380CC4-5D6E-409C-BE32-E72D297353CC}">
              <c16:uniqueId val="{00000004-02D1-4BF9-A581-2E7B6F62BE95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Sheet1!$G$2:$G$31</c:f>
            </c:numRef>
          </c:val>
          <c:smooth val="0"/>
          <c:extLst>
            <c:ext xmlns:c16="http://schemas.microsoft.com/office/drawing/2014/chart" uri="{C3380CC4-5D6E-409C-BE32-E72D297353CC}">
              <c16:uniqueId val="{00000005-02D1-4BF9-A581-2E7B6F62BE95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Sheet1!$H$2:$H$31</c:f>
            </c:numRef>
          </c:val>
          <c:smooth val="0"/>
          <c:extLst>
            <c:ext xmlns:c16="http://schemas.microsoft.com/office/drawing/2014/chart" uri="{C3380CC4-5D6E-409C-BE32-E72D297353CC}">
              <c16:uniqueId val="{00000006-02D1-4BF9-A581-2E7B6F62BE95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Sheet1!$I$2:$I$31</c:f>
            </c:numRef>
          </c:val>
          <c:smooth val="0"/>
          <c:extLst>
            <c:ext xmlns:c16="http://schemas.microsoft.com/office/drawing/2014/chart" uri="{C3380CC4-5D6E-409C-BE32-E72D297353CC}">
              <c16:uniqueId val="{00000007-02D1-4BF9-A581-2E7B6F62BE95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Sheet1!$J$2:$J$31</c:f>
            </c:numRef>
          </c:val>
          <c:smooth val="0"/>
          <c:extLst>
            <c:ext xmlns:c16="http://schemas.microsoft.com/office/drawing/2014/chart" uri="{C3380CC4-5D6E-409C-BE32-E72D297353CC}">
              <c16:uniqueId val="{00000008-02D1-4BF9-A581-2E7B6F62BE95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Sheet1!$K$2:$K$31</c:f>
            </c:numRef>
          </c:val>
          <c:smooth val="0"/>
          <c:extLst>
            <c:ext xmlns:c16="http://schemas.microsoft.com/office/drawing/2014/chart" uri="{C3380CC4-5D6E-409C-BE32-E72D297353CC}">
              <c16:uniqueId val="{00000009-02D1-4BF9-A581-2E7B6F62BE95}"/>
            </c:ext>
          </c:extLst>
        </c:ser>
        <c:ser>
          <c:idx val="10"/>
          <c:order val="10"/>
          <c:tx>
            <c:strRef>
              <c:f>Sheet1!$L$1</c:f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Sheet1!$L$2:$L$31</c:f>
            </c:numRef>
          </c:val>
          <c:smooth val="0"/>
          <c:extLst>
            <c:ext xmlns:c16="http://schemas.microsoft.com/office/drawing/2014/chart" uri="{C3380CC4-5D6E-409C-BE32-E72D297353CC}">
              <c16:uniqueId val="{0000000A-02D1-4BF9-A581-2E7B6F62BE95}"/>
            </c:ext>
          </c:extLst>
        </c:ser>
        <c:ser>
          <c:idx val="11"/>
          <c:order val="11"/>
          <c:tx>
            <c:strRef>
              <c:f>Sheet1!$M$1</c:f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Sheet1!$M$2:$M$31</c:f>
            </c:numRef>
          </c:val>
          <c:smooth val="0"/>
          <c:extLst>
            <c:ext xmlns:c16="http://schemas.microsoft.com/office/drawing/2014/chart" uri="{C3380CC4-5D6E-409C-BE32-E72D297353CC}">
              <c16:uniqueId val="{0000000B-02D1-4BF9-A581-2E7B6F62BE95}"/>
            </c:ext>
          </c:extLst>
        </c:ser>
        <c:ser>
          <c:idx val="12"/>
          <c:order val="12"/>
          <c:tx>
            <c:strRef>
              <c:f>Sheet1!$N$1</c:f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Sheet1!$N$2:$N$31</c:f>
            </c:numRef>
          </c:val>
          <c:smooth val="0"/>
          <c:extLst>
            <c:ext xmlns:c16="http://schemas.microsoft.com/office/drawing/2014/chart" uri="{C3380CC4-5D6E-409C-BE32-E72D297353CC}">
              <c16:uniqueId val="{0000000C-02D1-4BF9-A581-2E7B6F62BE95}"/>
            </c:ext>
          </c:extLst>
        </c:ser>
        <c:ser>
          <c:idx val="13"/>
          <c:order val="13"/>
          <c:tx>
            <c:strRef>
              <c:f>Sheet1!$O$1</c:f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Sheet1!$O$2:$O$31</c:f>
            </c:numRef>
          </c:val>
          <c:smooth val="0"/>
          <c:extLst>
            <c:ext xmlns:c16="http://schemas.microsoft.com/office/drawing/2014/chart" uri="{C3380CC4-5D6E-409C-BE32-E72D297353CC}">
              <c16:uniqueId val="{0000000D-02D1-4BF9-A581-2E7B6F62BE95}"/>
            </c:ext>
          </c:extLst>
        </c:ser>
        <c:ser>
          <c:idx val="14"/>
          <c:order val="14"/>
          <c:tx>
            <c:strRef>
              <c:f>Sheet1!$P$1</c:f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Sheet1!$P$2:$P$31</c:f>
            </c:numRef>
          </c:val>
          <c:smooth val="0"/>
          <c:extLst>
            <c:ext xmlns:c16="http://schemas.microsoft.com/office/drawing/2014/chart" uri="{C3380CC4-5D6E-409C-BE32-E72D297353CC}">
              <c16:uniqueId val="{0000000E-02D1-4BF9-A581-2E7B6F62BE95}"/>
            </c:ext>
          </c:extLst>
        </c:ser>
        <c:ser>
          <c:idx val="15"/>
          <c:order val="15"/>
          <c:tx>
            <c:strRef>
              <c:f>Sheet1!$Q$1</c:f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Sheet1!$Q$2:$Q$31</c:f>
            </c:numRef>
          </c:val>
          <c:smooth val="0"/>
          <c:extLst>
            <c:ext xmlns:c16="http://schemas.microsoft.com/office/drawing/2014/chart" uri="{C3380CC4-5D6E-409C-BE32-E72D297353CC}">
              <c16:uniqueId val="{0000000F-02D1-4BF9-A581-2E7B6F62BE95}"/>
            </c:ext>
          </c:extLst>
        </c:ser>
        <c:ser>
          <c:idx val="16"/>
          <c:order val="16"/>
          <c:tx>
            <c:strRef>
              <c:f>Sheet1!$R$1</c:f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Sheet1!$R$2:$R$31</c:f>
            </c:numRef>
          </c:val>
          <c:smooth val="0"/>
          <c:extLst>
            <c:ext xmlns:c16="http://schemas.microsoft.com/office/drawing/2014/chart" uri="{C3380CC4-5D6E-409C-BE32-E72D297353CC}">
              <c16:uniqueId val="{00000010-02D1-4BF9-A581-2E7B6F62BE95}"/>
            </c:ext>
          </c:extLst>
        </c:ser>
        <c:ser>
          <c:idx val="17"/>
          <c:order val="17"/>
          <c:tx>
            <c:strRef>
              <c:f>Sheet1!$S$1</c:f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Sheet1!$S$2:$S$31</c:f>
            </c:numRef>
          </c:val>
          <c:smooth val="0"/>
          <c:extLst>
            <c:ext xmlns:c16="http://schemas.microsoft.com/office/drawing/2014/chart" uri="{C3380CC4-5D6E-409C-BE32-E72D297353CC}">
              <c16:uniqueId val="{00000011-02D1-4BF9-A581-2E7B6F62BE95}"/>
            </c:ext>
          </c:extLst>
        </c:ser>
        <c:ser>
          <c:idx val="18"/>
          <c:order val="18"/>
          <c:tx>
            <c:strRef>
              <c:f>Sheet1!$T$1</c:f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Sheet1!$T$2:$T$31</c:f>
            </c:numRef>
          </c:val>
          <c:smooth val="0"/>
          <c:extLst>
            <c:ext xmlns:c16="http://schemas.microsoft.com/office/drawing/2014/chart" uri="{C3380CC4-5D6E-409C-BE32-E72D297353CC}">
              <c16:uniqueId val="{00000012-02D1-4BF9-A581-2E7B6F62BE95}"/>
            </c:ext>
          </c:extLst>
        </c:ser>
        <c:ser>
          <c:idx val="19"/>
          <c:order val="19"/>
          <c:tx>
            <c:strRef>
              <c:f>Sheet1!$U$1</c:f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Sheet1!$U$2:$U$31</c:f>
            </c:numRef>
          </c:val>
          <c:smooth val="0"/>
          <c:extLst>
            <c:ext xmlns:c16="http://schemas.microsoft.com/office/drawing/2014/chart" uri="{C3380CC4-5D6E-409C-BE32-E72D297353CC}">
              <c16:uniqueId val="{00000013-02D1-4BF9-A581-2E7B6F62BE95}"/>
            </c:ext>
          </c:extLst>
        </c:ser>
        <c:ser>
          <c:idx val="20"/>
          <c:order val="20"/>
          <c:tx>
            <c:strRef>
              <c:f>Sheet1!$V$1</c:f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Sheet1!$V$2:$V$31</c:f>
            </c:numRef>
          </c:val>
          <c:smooth val="0"/>
          <c:extLst>
            <c:ext xmlns:c16="http://schemas.microsoft.com/office/drawing/2014/chart" uri="{C3380CC4-5D6E-409C-BE32-E72D297353CC}">
              <c16:uniqueId val="{00000014-02D1-4BF9-A581-2E7B6F62BE95}"/>
            </c:ext>
          </c:extLst>
        </c:ser>
        <c:ser>
          <c:idx val="21"/>
          <c:order val="21"/>
          <c:tx>
            <c:strRef>
              <c:f>Sheet1!$W$1</c:f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Sheet1!$W$2:$W$31</c:f>
            </c:numRef>
          </c:val>
          <c:smooth val="0"/>
          <c:extLst>
            <c:ext xmlns:c16="http://schemas.microsoft.com/office/drawing/2014/chart" uri="{C3380CC4-5D6E-409C-BE32-E72D297353CC}">
              <c16:uniqueId val="{00000015-02D1-4BF9-A581-2E7B6F62BE95}"/>
            </c:ext>
          </c:extLst>
        </c:ser>
        <c:ser>
          <c:idx val="22"/>
          <c:order val="22"/>
          <c:tx>
            <c:strRef>
              <c:f>Sheet1!$X$1</c:f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Sheet1!$X$2:$X$31</c:f>
            </c:numRef>
          </c:val>
          <c:smooth val="0"/>
          <c:extLst>
            <c:ext xmlns:c16="http://schemas.microsoft.com/office/drawing/2014/chart" uri="{C3380CC4-5D6E-409C-BE32-E72D297353CC}">
              <c16:uniqueId val="{00000016-02D1-4BF9-A581-2E7B6F62BE95}"/>
            </c:ext>
          </c:extLst>
        </c:ser>
        <c:ser>
          <c:idx val="23"/>
          <c:order val="23"/>
          <c:tx>
            <c:strRef>
              <c:f>Sheet1!$Y$1</c:f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Sheet1!$Y$2:$Y$31</c:f>
            </c:numRef>
          </c:val>
          <c:smooth val="0"/>
          <c:extLst>
            <c:ext xmlns:c16="http://schemas.microsoft.com/office/drawing/2014/chart" uri="{C3380CC4-5D6E-409C-BE32-E72D297353CC}">
              <c16:uniqueId val="{00000017-02D1-4BF9-A581-2E7B6F62BE95}"/>
            </c:ext>
          </c:extLst>
        </c:ser>
        <c:ser>
          <c:idx val="24"/>
          <c:order val="24"/>
          <c:tx>
            <c:strRef>
              <c:f>Sheet1!$Z$1</c:f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Sheet1!$Z$2:$Z$31</c:f>
            </c:numRef>
          </c:val>
          <c:smooth val="0"/>
          <c:extLst>
            <c:ext xmlns:c16="http://schemas.microsoft.com/office/drawing/2014/chart" uri="{C3380CC4-5D6E-409C-BE32-E72D297353CC}">
              <c16:uniqueId val="{00000018-02D1-4BF9-A581-2E7B6F62BE95}"/>
            </c:ext>
          </c:extLst>
        </c:ser>
        <c:ser>
          <c:idx val="25"/>
          <c:order val="25"/>
          <c:tx>
            <c:strRef>
              <c:f>Sheet1!$AA$1</c:f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Sheet1!$AA$2:$AA$31</c:f>
            </c:numRef>
          </c:val>
          <c:smooth val="0"/>
          <c:extLst>
            <c:ext xmlns:c16="http://schemas.microsoft.com/office/drawing/2014/chart" uri="{C3380CC4-5D6E-409C-BE32-E72D297353CC}">
              <c16:uniqueId val="{00000019-02D1-4BF9-A581-2E7B6F62BE95}"/>
            </c:ext>
          </c:extLst>
        </c:ser>
        <c:ser>
          <c:idx val="26"/>
          <c:order val="26"/>
          <c:tx>
            <c:strRef>
              <c:f>Sheet1!$AB$1</c:f>
            </c:strRef>
          </c:tx>
          <c:spPr>
            <a:ln w="28575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Sheet1!$AB$2:$AB$31</c:f>
            </c:numRef>
          </c:val>
          <c:smooth val="0"/>
          <c:extLst>
            <c:ext xmlns:c16="http://schemas.microsoft.com/office/drawing/2014/chart" uri="{C3380CC4-5D6E-409C-BE32-E72D297353CC}">
              <c16:uniqueId val="{0000001A-02D1-4BF9-A581-2E7B6F62BE95}"/>
            </c:ext>
          </c:extLst>
        </c:ser>
        <c:ser>
          <c:idx val="27"/>
          <c:order val="27"/>
          <c:tx>
            <c:strRef>
              <c:f>Sheet1!$AC$1</c:f>
            </c:strRef>
          </c:tx>
          <c:spPr>
            <a:ln w="28575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Sheet1!$AC$2:$AC$31</c:f>
            </c:numRef>
          </c:val>
          <c:smooth val="0"/>
          <c:extLst>
            <c:ext xmlns:c16="http://schemas.microsoft.com/office/drawing/2014/chart" uri="{C3380CC4-5D6E-409C-BE32-E72D297353CC}">
              <c16:uniqueId val="{0000001B-02D1-4BF9-A581-2E7B6F62BE95}"/>
            </c:ext>
          </c:extLst>
        </c:ser>
        <c:ser>
          <c:idx val="28"/>
          <c:order val="28"/>
          <c:tx>
            <c:strRef>
              <c:f>Sheet1!$AD$1</c:f>
            </c:strRef>
          </c:tx>
          <c:spPr>
            <a:ln w="28575" cap="rnd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Sheet1!$AD$2:$AD$31</c:f>
            </c:numRef>
          </c:val>
          <c:smooth val="0"/>
          <c:extLst>
            <c:ext xmlns:c16="http://schemas.microsoft.com/office/drawing/2014/chart" uri="{C3380CC4-5D6E-409C-BE32-E72D297353CC}">
              <c16:uniqueId val="{0000001C-02D1-4BF9-A581-2E7B6F62BE95}"/>
            </c:ext>
          </c:extLst>
        </c:ser>
        <c:ser>
          <c:idx val="29"/>
          <c:order val="29"/>
          <c:tx>
            <c:strRef>
              <c:f>Sheet1!$AE$1</c:f>
            </c:strRef>
          </c:tx>
          <c:spPr>
            <a:ln w="28575" cap="rnd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Sheet1!$AE$2:$AE$31</c:f>
            </c:numRef>
          </c:val>
          <c:smooth val="0"/>
          <c:extLst>
            <c:ext xmlns:c16="http://schemas.microsoft.com/office/drawing/2014/chart" uri="{C3380CC4-5D6E-409C-BE32-E72D297353CC}">
              <c16:uniqueId val="{0000001D-02D1-4BF9-A581-2E7B6F62BE95}"/>
            </c:ext>
          </c:extLst>
        </c:ser>
        <c:ser>
          <c:idx val="30"/>
          <c:order val="30"/>
          <c:tx>
            <c:strRef>
              <c:f>Sheet1!$AF$1</c:f>
            </c:strRef>
          </c:tx>
          <c:spPr>
            <a:ln w="28575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Sheet1!$AF$2:$AF$31</c:f>
            </c:numRef>
          </c:val>
          <c:smooth val="0"/>
          <c:extLst>
            <c:ext xmlns:c16="http://schemas.microsoft.com/office/drawing/2014/chart" uri="{C3380CC4-5D6E-409C-BE32-E72D297353CC}">
              <c16:uniqueId val="{0000001E-02D1-4BF9-A581-2E7B6F62BE95}"/>
            </c:ext>
          </c:extLst>
        </c:ser>
        <c:ser>
          <c:idx val="31"/>
          <c:order val="31"/>
          <c:tx>
            <c:strRef>
              <c:f>Sheet1!$AG$1</c:f>
            </c:strRef>
          </c:tx>
          <c:spPr>
            <a:ln w="28575" cap="rnd">
              <a:solidFill>
                <a:schemeClr val="accent2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Sheet1!$AG$2:$AG$31</c:f>
            </c:numRef>
          </c:val>
          <c:smooth val="0"/>
          <c:extLst>
            <c:ext xmlns:c16="http://schemas.microsoft.com/office/drawing/2014/chart" uri="{C3380CC4-5D6E-409C-BE32-E72D297353CC}">
              <c16:uniqueId val="{0000001F-02D1-4BF9-A581-2E7B6F62BE95}"/>
            </c:ext>
          </c:extLst>
        </c:ser>
        <c:ser>
          <c:idx val="32"/>
          <c:order val="32"/>
          <c:tx>
            <c:strRef>
              <c:f>Sheet1!$AH$1</c:f>
            </c:strRef>
          </c:tx>
          <c:spPr>
            <a:ln w="28575" cap="rnd">
              <a:solidFill>
                <a:schemeClr val="accent3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Sheet1!$AH$2:$AH$31</c:f>
            </c:numRef>
          </c:val>
          <c:smooth val="0"/>
          <c:extLst>
            <c:ext xmlns:c16="http://schemas.microsoft.com/office/drawing/2014/chart" uri="{C3380CC4-5D6E-409C-BE32-E72D297353CC}">
              <c16:uniqueId val="{00000020-02D1-4BF9-A581-2E7B6F62BE95}"/>
            </c:ext>
          </c:extLst>
        </c:ser>
        <c:ser>
          <c:idx val="33"/>
          <c:order val="33"/>
          <c:tx>
            <c:strRef>
              <c:f>Sheet1!$AI$1</c:f>
            </c:strRef>
          </c:tx>
          <c:spPr>
            <a:ln w="28575" cap="rnd">
              <a:solidFill>
                <a:schemeClr val="accent4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Sheet1!$AI$2:$AI$31</c:f>
            </c:numRef>
          </c:val>
          <c:smooth val="0"/>
          <c:extLst>
            <c:ext xmlns:c16="http://schemas.microsoft.com/office/drawing/2014/chart" uri="{C3380CC4-5D6E-409C-BE32-E72D297353CC}">
              <c16:uniqueId val="{00000021-02D1-4BF9-A581-2E7B6F62BE95}"/>
            </c:ext>
          </c:extLst>
        </c:ser>
        <c:ser>
          <c:idx val="34"/>
          <c:order val="34"/>
          <c:tx>
            <c:strRef>
              <c:f>Sheet1!$AJ$1</c:f>
            </c:strRef>
          </c:tx>
          <c:spPr>
            <a:ln w="28575" cap="rnd">
              <a:solidFill>
                <a:schemeClr val="accent5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Sheet1!$AJ$2:$AJ$31</c:f>
            </c:numRef>
          </c:val>
          <c:smooth val="0"/>
          <c:extLst>
            <c:ext xmlns:c16="http://schemas.microsoft.com/office/drawing/2014/chart" uri="{C3380CC4-5D6E-409C-BE32-E72D297353CC}">
              <c16:uniqueId val="{00000022-02D1-4BF9-A581-2E7B6F62BE95}"/>
            </c:ext>
          </c:extLst>
        </c:ser>
        <c:ser>
          <c:idx val="35"/>
          <c:order val="35"/>
          <c:tx>
            <c:strRef>
              <c:f>Sheet1!$AK$1</c:f>
            </c:strRef>
          </c:tx>
          <c:spPr>
            <a:ln w="28575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Sheet1!$AK$2:$AK$31</c:f>
            </c:numRef>
          </c:val>
          <c:smooth val="0"/>
          <c:extLst>
            <c:ext xmlns:c16="http://schemas.microsoft.com/office/drawing/2014/chart" uri="{C3380CC4-5D6E-409C-BE32-E72D297353CC}">
              <c16:uniqueId val="{00000023-02D1-4BF9-A581-2E7B6F62BE95}"/>
            </c:ext>
          </c:extLst>
        </c:ser>
        <c:ser>
          <c:idx val="36"/>
          <c:order val="36"/>
          <c:tx>
            <c:strRef>
              <c:f>Sheet1!$AL$1</c:f>
            </c:strRef>
          </c:tx>
          <c:spPr>
            <a:ln w="28575" cap="rnd">
              <a:solidFill>
                <a:schemeClr val="accent1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Sheet1!$AL$2:$AL$31</c:f>
            </c:numRef>
          </c:val>
          <c:smooth val="0"/>
          <c:extLst>
            <c:ext xmlns:c16="http://schemas.microsoft.com/office/drawing/2014/chart" uri="{C3380CC4-5D6E-409C-BE32-E72D297353CC}">
              <c16:uniqueId val="{00000024-02D1-4BF9-A581-2E7B6F62BE95}"/>
            </c:ext>
          </c:extLst>
        </c:ser>
        <c:ser>
          <c:idx val="37"/>
          <c:order val="37"/>
          <c:tx>
            <c:strRef>
              <c:f>Sheet1!$AM$1</c:f>
            </c:strRef>
          </c:tx>
          <c:spPr>
            <a:ln w="28575" cap="rnd">
              <a:solidFill>
                <a:schemeClr val="accent2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Sheet1!$AM$2:$AM$31</c:f>
            </c:numRef>
          </c:val>
          <c:smooth val="0"/>
          <c:extLst>
            <c:ext xmlns:c16="http://schemas.microsoft.com/office/drawing/2014/chart" uri="{C3380CC4-5D6E-409C-BE32-E72D297353CC}">
              <c16:uniqueId val="{00000025-02D1-4BF9-A581-2E7B6F62BE95}"/>
            </c:ext>
          </c:extLst>
        </c:ser>
        <c:ser>
          <c:idx val="38"/>
          <c:order val="38"/>
          <c:tx>
            <c:strRef>
              <c:f>Sheet1!$AN$1</c:f>
            </c:strRef>
          </c:tx>
          <c:spPr>
            <a:ln w="28575" cap="rnd">
              <a:solidFill>
                <a:schemeClr val="accent3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Sheet1!$AN$2:$AN$31</c:f>
            </c:numRef>
          </c:val>
          <c:smooth val="0"/>
          <c:extLst>
            <c:ext xmlns:c16="http://schemas.microsoft.com/office/drawing/2014/chart" uri="{C3380CC4-5D6E-409C-BE32-E72D297353CC}">
              <c16:uniqueId val="{00000026-02D1-4BF9-A581-2E7B6F62BE95}"/>
            </c:ext>
          </c:extLst>
        </c:ser>
        <c:ser>
          <c:idx val="39"/>
          <c:order val="39"/>
          <c:tx>
            <c:strRef>
              <c:f>Sheet1!$AO$1</c:f>
            </c:strRef>
          </c:tx>
          <c:spPr>
            <a:ln w="28575" cap="rnd">
              <a:solidFill>
                <a:schemeClr val="accent4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Sheet1!$AO$2:$AO$31</c:f>
            </c:numRef>
          </c:val>
          <c:smooth val="0"/>
          <c:extLst>
            <c:ext xmlns:c16="http://schemas.microsoft.com/office/drawing/2014/chart" uri="{C3380CC4-5D6E-409C-BE32-E72D297353CC}">
              <c16:uniqueId val="{00000027-02D1-4BF9-A581-2E7B6F62BE95}"/>
            </c:ext>
          </c:extLst>
        </c:ser>
        <c:ser>
          <c:idx val="40"/>
          <c:order val="40"/>
          <c:tx>
            <c:strRef>
              <c:f>Sheet1!$AP$1</c:f>
            </c:strRef>
          </c:tx>
          <c:spPr>
            <a:ln w="28575" cap="rnd">
              <a:solidFill>
                <a:schemeClr val="accent5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Sheet1!$AP$2:$AP$31</c:f>
            </c:numRef>
          </c:val>
          <c:smooth val="0"/>
          <c:extLst>
            <c:ext xmlns:c16="http://schemas.microsoft.com/office/drawing/2014/chart" uri="{C3380CC4-5D6E-409C-BE32-E72D297353CC}">
              <c16:uniqueId val="{00000028-02D1-4BF9-A581-2E7B6F62BE95}"/>
            </c:ext>
          </c:extLst>
        </c:ser>
        <c:ser>
          <c:idx val="41"/>
          <c:order val="41"/>
          <c:tx>
            <c:strRef>
              <c:f>Sheet1!$AQ$1</c:f>
            </c:strRef>
          </c:tx>
          <c:spPr>
            <a:ln w="28575" cap="rnd">
              <a:solidFill>
                <a:schemeClr val="accent6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Sheet1!$AQ$2:$AQ$31</c:f>
            </c:numRef>
          </c:val>
          <c:smooth val="0"/>
          <c:extLst>
            <c:ext xmlns:c16="http://schemas.microsoft.com/office/drawing/2014/chart" uri="{C3380CC4-5D6E-409C-BE32-E72D297353CC}">
              <c16:uniqueId val="{00000029-02D1-4BF9-A581-2E7B6F62BE95}"/>
            </c:ext>
          </c:extLst>
        </c:ser>
        <c:ser>
          <c:idx val="42"/>
          <c:order val="42"/>
          <c:tx>
            <c:strRef>
              <c:f>Sheet1!$AR$1</c:f>
            </c:strRef>
          </c:tx>
          <c:spPr>
            <a:ln w="28575" cap="rnd">
              <a:solidFill>
                <a:schemeClr val="accent1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Sheet1!$AR$2:$AR$31</c:f>
            </c:numRef>
          </c:val>
          <c:smooth val="0"/>
          <c:extLst>
            <c:ext xmlns:c16="http://schemas.microsoft.com/office/drawing/2014/chart" uri="{C3380CC4-5D6E-409C-BE32-E72D297353CC}">
              <c16:uniqueId val="{0000002A-02D1-4BF9-A581-2E7B6F62BE95}"/>
            </c:ext>
          </c:extLst>
        </c:ser>
        <c:ser>
          <c:idx val="43"/>
          <c:order val="43"/>
          <c:tx>
            <c:strRef>
              <c:f>Sheet1!$AS$1</c:f>
            </c:strRef>
          </c:tx>
          <c:spPr>
            <a:ln w="28575" cap="rnd">
              <a:solidFill>
                <a:schemeClr val="accent2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Sheet1!$AS$2:$AS$31</c:f>
            </c:numRef>
          </c:val>
          <c:smooth val="0"/>
          <c:extLst>
            <c:ext xmlns:c16="http://schemas.microsoft.com/office/drawing/2014/chart" uri="{C3380CC4-5D6E-409C-BE32-E72D297353CC}">
              <c16:uniqueId val="{0000002B-02D1-4BF9-A581-2E7B6F62BE95}"/>
            </c:ext>
          </c:extLst>
        </c:ser>
        <c:ser>
          <c:idx val="44"/>
          <c:order val="44"/>
          <c:tx>
            <c:strRef>
              <c:f>Sheet1!$AT$1</c:f>
            </c:strRef>
          </c:tx>
          <c:spPr>
            <a:ln w="28575" cap="rnd">
              <a:solidFill>
                <a:schemeClr val="accent3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Sheet1!$AT$2:$AT$31</c:f>
            </c:numRef>
          </c:val>
          <c:smooth val="0"/>
          <c:extLst>
            <c:ext xmlns:c16="http://schemas.microsoft.com/office/drawing/2014/chart" uri="{C3380CC4-5D6E-409C-BE32-E72D297353CC}">
              <c16:uniqueId val="{0000002C-02D1-4BF9-A581-2E7B6F62BE95}"/>
            </c:ext>
          </c:extLst>
        </c:ser>
        <c:ser>
          <c:idx val="45"/>
          <c:order val="45"/>
          <c:tx>
            <c:strRef>
              <c:f>Sheet1!$AU$1</c:f>
            </c:strRef>
          </c:tx>
          <c:spPr>
            <a:ln w="28575" cap="rnd">
              <a:solidFill>
                <a:schemeClr val="accent4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Sheet1!$AU$2:$AU$31</c:f>
            </c:numRef>
          </c:val>
          <c:smooth val="0"/>
          <c:extLst>
            <c:ext xmlns:c16="http://schemas.microsoft.com/office/drawing/2014/chart" uri="{C3380CC4-5D6E-409C-BE32-E72D297353CC}">
              <c16:uniqueId val="{0000002D-02D1-4BF9-A581-2E7B6F62BE95}"/>
            </c:ext>
          </c:extLst>
        </c:ser>
        <c:ser>
          <c:idx val="46"/>
          <c:order val="46"/>
          <c:tx>
            <c:strRef>
              <c:f>Sheet1!$AV$1</c:f>
            </c:strRef>
          </c:tx>
          <c:spPr>
            <a:ln w="28575" cap="rnd">
              <a:solidFill>
                <a:schemeClr val="accent5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Sheet1!$AV$2:$AV$31</c:f>
            </c:numRef>
          </c:val>
          <c:smooth val="0"/>
          <c:extLst>
            <c:ext xmlns:c16="http://schemas.microsoft.com/office/drawing/2014/chart" uri="{C3380CC4-5D6E-409C-BE32-E72D297353CC}">
              <c16:uniqueId val="{0000002E-02D1-4BF9-A581-2E7B6F62BE95}"/>
            </c:ext>
          </c:extLst>
        </c:ser>
        <c:ser>
          <c:idx val="47"/>
          <c:order val="47"/>
          <c:tx>
            <c:strRef>
              <c:f>Sheet1!$AW$1</c:f>
            </c:strRef>
          </c:tx>
          <c:spPr>
            <a:ln w="28575" cap="rnd">
              <a:solidFill>
                <a:schemeClr val="accent6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Sheet1!$AW$2:$AW$31</c:f>
            </c:numRef>
          </c:val>
          <c:smooth val="0"/>
          <c:extLst>
            <c:ext xmlns:c16="http://schemas.microsoft.com/office/drawing/2014/chart" uri="{C3380CC4-5D6E-409C-BE32-E72D297353CC}">
              <c16:uniqueId val="{0000002F-02D1-4BF9-A581-2E7B6F62BE95}"/>
            </c:ext>
          </c:extLst>
        </c:ser>
        <c:ser>
          <c:idx val="48"/>
          <c:order val="48"/>
          <c:tx>
            <c:strRef>
              <c:f>Sheet1!$AX$1</c:f>
            </c:strRef>
          </c:tx>
          <c:spPr>
            <a:ln w="28575" cap="rnd">
              <a:solidFill>
                <a:schemeClr val="accent1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Sheet1!$AX$2:$AX$31</c:f>
            </c:numRef>
          </c:val>
          <c:smooth val="0"/>
          <c:extLst>
            <c:ext xmlns:c16="http://schemas.microsoft.com/office/drawing/2014/chart" uri="{C3380CC4-5D6E-409C-BE32-E72D297353CC}">
              <c16:uniqueId val="{00000030-02D1-4BF9-A581-2E7B6F62BE95}"/>
            </c:ext>
          </c:extLst>
        </c:ser>
        <c:ser>
          <c:idx val="49"/>
          <c:order val="49"/>
          <c:tx>
            <c:strRef>
              <c:f>Sheet1!$AY$1</c:f>
            </c:strRef>
          </c:tx>
          <c:spPr>
            <a:ln w="28575" cap="rnd">
              <a:solidFill>
                <a:schemeClr val="accent2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Sheet1!$AY$2:$AY$31</c:f>
            </c:numRef>
          </c:val>
          <c:smooth val="0"/>
          <c:extLst>
            <c:ext xmlns:c16="http://schemas.microsoft.com/office/drawing/2014/chart" uri="{C3380CC4-5D6E-409C-BE32-E72D297353CC}">
              <c16:uniqueId val="{00000031-02D1-4BF9-A581-2E7B6F62BE95}"/>
            </c:ext>
          </c:extLst>
        </c:ser>
        <c:ser>
          <c:idx val="50"/>
          <c:order val="50"/>
          <c:tx>
            <c:strRef>
              <c:f>Sheet1!$AZ$1</c:f>
            </c:strRef>
          </c:tx>
          <c:spPr>
            <a:ln w="28575" cap="rnd">
              <a:solidFill>
                <a:schemeClr val="accent3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Sheet1!$AZ$2:$AZ$31</c:f>
            </c:numRef>
          </c:val>
          <c:smooth val="0"/>
          <c:extLst>
            <c:ext xmlns:c16="http://schemas.microsoft.com/office/drawing/2014/chart" uri="{C3380CC4-5D6E-409C-BE32-E72D297353CC}">
              <c16:uniqueId val="{00000032-02D1-4BF9-A581-2E7B6F62BE95}"/>
            </c:ext>
          </c:extLst>
        </c:ser>
        <c:ser>
          <c:idx val="51"/>
          <c:order val="51"/>
          <c:tx>
            <c:strRef>
              <c:f>Sheet1!$BA$1</c:f>
            </c:strRef>
          </c:tx>
          <c:spPr>
            <a:ln w="28575" cap="rnd">
              <a:solidFill>
                <a:schemeClr val="accent4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Sheet1!$BA$2:$BA$31</c:f>
            </c:numRef>
          </c:val>
          <c:smooth val="0"/>
          <c:extLst>
            <c:ext xmlns:c16="http://schemas.microsoft.com/office/drawing/2014/chart" uri="{C3380CC4-5D6E-409C-BE32-E72D297353CC}">
              <c16:uniqueId val="{00000033-02D1-4BF9-A581-2E7B6F62BE95}"/>
            </c:ext>
          </c:extLst>
        </c:ser>
        <c:ser>
          <c:idx val="52"/>
          <c:order val="52"/>
          <c:tx>
            <c:strRef>
              <c:f>Sheet1!$BB$1</c:f>
            </c:strRef>
          </c:tx>
          <c:spPr>
            <a:ln w="28575" cap="rnd">
              <a:solidFill>
                <a:schemeClr val="accent5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Sheet1!$BB$2:$BB$31</c:f>
            </c:numRef>
          </c:val>
          <c:smooth val="0"/>
          <c:extLst>
            <c:ext xmlns:c16="http://schemas.microsoft.com/office/drawing/2014/chart" uri="{C3380CC4-5D6E-409C-BE32-E72D297353CC}">
              <c16:uniqueId val="{00000034-02D1-4BF9-A581-2E7B6F62BE95}"/>
            </c:ext>
          </c:extLst>
        </c:ser>
        <c:ser>
          <c:idx val="53"/>
          <c:order val="53"/>
          <c:tx>
            <c:strRef>
              <c:f>Sheet1!$BC$1</c:f>
            </c:strRef>
          </c:tx>
          <c:spPr>
            <a:ln w="28575" cap="rnd">
              <a:solidFill>
                <a:schemeClr val="accent6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Sheet1!$BC$2:$BC$31</c:f>
            </c:numRef>
          </c:val>
          <c:smooth val="0"/>
          <c:extLst>
            <c:ext xmlns:c16="http://schemas.microsoft.com/office/drawing/2014/chart" uri="{C3380CC4-5D6E-409C-BE32-E72D297353CC}">
              <c16:uniqueId val="{00000035-02D1-4BF9-A581-2E7B6F62BE95}"/>
            </c:ext>
          </c:extLst>
        </c:ser>
        <c:ser>
          <c:idx val="54"/>
          <c:order val="54"/>
          <c:tx>
            <c:strRef>
              <c:f>Sheet1!$BD$1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Sheet1!$BD$2:$BD$31</c:f>
            </c:numRef>
          </c:val>
          <c:smooth val="0"/>
          <c:extLst>
            <c:ext xmlns:c16="http://schemas.microsoft.com/office/drawing/2014/chart" uri="{C3380CC4-5D6E-409C-BE32-E72D297353CC}">
              <c16:uniqueId val="{00000036-02D1-4BF9-A581-2E7B6F62BE95}"/>
            </c:ext>
          </c:extLst>
        </c:ser>
        <c:ser>
          <c:idx val="55"/>
          <c:order val="55"/>
          <c:tx>
            <c:strRef>
              <c:f>Sheet1!$BE$1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Sheet1!$BE$2:$BE$31</c:f>
            </c:numRef>
          </c:val>
          <c:smooth val="0"/>
          <c:extLst>
            <c:ext xmlns:c16="http://schemas.microsoft.com/office/drawing/2014/chart" uri="{C3380CC4-5D6E-409C-BE32-E72D297353CC}">
              <c16:uniqueId val="{00000037-02D1-4BF9-A581-2E7B6F62BE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8630584"/>
        <c:axId val="388631568"/>
      </c:lineChart>
      <c:catAx>
        <c:axId val="388630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631568"/>
        <c:crosses val="autoZero"/>
        <c:auto val="1"/>
        <c:lblAlgn val="ctr"/>
        <c:lblOffset val="100"/>
        <c:noMultiLvlLbl val="0"/>
      </c:catAx>
      <c:valAx>
        <c:axId val="388631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630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11/25/2025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11/25/2025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11/25/2025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11/25/2025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11/25/2025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11/25/2025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59EC8-1274-49F6-967C-422552E5B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33B5D92-6E2C-4F36-89AA-5CC3F9975BC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574821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9854FF-2054-472A-8011-3A7152842A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10/26/2025 - 11/24/2025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ED0BDA-5365-4A75-9672-33B6D2953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04485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All profiles</dc:title>
  <dc:creator>Frederik Born</dc:creator>
  <cp:lastModifiedBy>Frederik Born</cp:lastModifiedBy>
  <cp:revision>1</cp:revision>
  <dcterms:created xsi:type="dcterms:W3CDTF">2025-11-25T17:37:02Z</dcterms:created>
  <dcterms:modified xsi:type="dcterms:W3CDTF">2025-11-25T17:37:06Z</dcterms:modified>
</cp:coreProperties>
</file>