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0D18-4593-8848-492BAC54D24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Sheet1!$C$2:$C$31</c:f>
            </c:numRef>
          </c:val>
          <c:smooth val="0"/>
          <c:extLst>
            <c:ext xmlns:c16="http://schemas.microsoft.com/office/drawing/2014/chart" uri="{C3380CC4-5D6E-409C-BE32-E72D297353CC}">
              <c16:uniqueId val="{00000001-0D18-4593-8848-492BAC54D24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Sheet1!$D$2:$D$31</c:f>
            </c:numRef>
          </c:val>
          <c:smooth val="0"/>
          <c:extLst>
            <c:ext xmlns:c16="http://schemas.microsoft.com/office/drawing/2014/chart" uri="{C3380CC4-5D6E-409C-BE32-E72D297353CC}">
              <c16:uniqueId val="{00000002-0D18-4593-8848-492BAC54D24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Sheet1!$E$2:$E$31</c:f>
            </c:numRef>
          </c:val>
          <c:smooth val="0"/>
          <c:extLst>
            <c:ext xmlns:c16="http://schemas.microsoft.com/office/drawing/2014/chart" uri="{C3380CC4-5D6E-409C-BE32-E72D297353CC}">
              <c16:uniqueId val="{00000003-0D18-4593-8848-492BAC54D24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Sheet1!$F$2:$F$31</c:f>
            </c:numRef>
          </c:val>
          <c:smooth val="0"/>
          <c:extLst>
            <c:ext xmlns:c16="http://schemas.microsoft.com/office/drawing/2014/chart" uri="{C3380CC4-5D6E-409C-BE32-E72D297353CC}">
              <c16:uniqueId val="{00000004-0D18-4593-8848-492BAC54D24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Sheet1!$G$2:$G$31</c:f>
            </c:numRef>
          </c:val>
          <c:smooth val="0"/>
          <c:extLst>
            <c:ext xmlns:c16="http://schemas.microsoft.com/office/drawing/2014/chart" uri="{C3380CC4-5D6E-409C-BE32-E72D297353CC}">
              <c16:uniqueId val="{00000005-0D18-4593-8848-492BAC54D243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Sheet1!$H$2:$H$31</c:f>
            </c:numRef>
          </c:val>
          <c:smooth val="0"/>
          <c:extLst>
            <c:ext xmlns:c16="http://schemas.microsoft.com/office/drawing/2014/chart" uri="{C3380CC4-5D6E-409C-BE32-E72D297353CC}">
              <c16:uniqueId val="{00000006-0D18-4593-8848-492BAC54D243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Sheet1!$I$2:$I$31</c:f>
            </c:numRef>
          </c:val>
          <c:smooth val="0"/>
          <c:extLst>
            <c:ext xmlns:c16="http://schemas.microsoft.com/office/drawing/2014/chart" uri="{C3380CC4-5D6E-409C-BE32-E72D297353CC}">
              <c16:uniqueId val="{00000007-0D18-4593-8848-492BAC54D243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Sheet1!$J$2:$J$31</c:f>
            </c:numRef>
          </c:val>
          <c:smooth val="0"/>
          <c:extLst>
            <c:ext xmlns:c16="http://schemas.microsoft.com/office/drawing/2014/chart" uri="{C3380CC4-5D6E-409C-BE32-E72D297353CC}">
              <c16:uniqueId val="{00000008-0D18-4593-8848-492BAC54D243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Sheet1!$K$2:$K$31</c:f>
            </c:numRef>
          </c:val>
          <c:smooth val="0"/>
          <c:extLst>
            <c:ext xmlns:c16="http://schemas.microsoft.com/office/drawing/2014/chart" uri="{C3380CC4-5D6E-409C-BE32-E72D297353CC}">
              <c16:uniqueId val="{00000009-0D18-4593-8848-492BAC54D243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Sheet1!$L$2:$L$31</c:f>
            </c:numRef>
          </c:val>
          <c:smooth val="0"/>
          <c:extLst>
            <c:ext xmlns:c16="http://schemas.microsoft.com/office/drawing/2014/chart" uri="{C3380CC4-5D6E-409C-BE32-E72D297353CC}">
              <c16:uniqueId val="{0000000A-0D18-4593-8848-492BAC54D243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Sheet1!$M$2:$M$31</c:f>
            </c:numRef>
          </c:val>
          <c:smooth val="0"/>
          <c:extLst>
            <c:ext xmlns:c16="http://schemas.microsoft.com/office/drawing/2014/chart" uri="{C3380CC4-5D6E-409C-BE32-E72D297353CC}">
              <c16:uniqueId val="{0000000B-0D18-4593-8848-492BAC54D243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Sheet1!$N$2:$N$31</c:f>
            </c:numRef>
          </c:val>
          <c:smooth val="0"/>
          <c:extLst>
            <c:ext xmlns:c16="http://schemas.microsoft.com/office/drawing/2014/chart" uri="{C3380CC4-5D6E-409C-BE32-E72D297353CC}">
              <c16:uniqueId val="{0000000C-0D18-4593-8848-492BAC54D243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Sheet1!$O$2:$O$31</c:f>
            </c:numRef>
          </c:val>
          <c:smooth val="0"/>
          <c:extLst>
            <c:ext xmlns:c16="http://schemas.microsoft.com/office/drawing/2014/chart" uri="{C3380CC4-5D6E-409C-BE32-E72D297353CC}">
              <c16:uniqueId val="{0000000D-0D18-4593-8848-492BAC54D243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Sheet1!$P$2:$P$31</c:f>
            </c:numRef>
          </c:val>
          <c:smooth val="0"/>
          <c:extLst>
            <c:ext xmlns:c16="http://schemas.microsoft.com/office/drawing/2014/chart" uri="{C3380CC4-5D6E-409C-BE32-E72D297353CC}">
              <c16:uniqueId val="{0000000E-0D18-4593-8848-492BAC54D243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Sheet1!$Q$2:$Q$31</c:f>
            </c:numRef>
          </c:val>
          <c:smooth val="0"/>
          <c:extLst>
            <c:ext xmlns:c16="http://schemas.microsoft.com/office/drawing/2014/chart" uri="{C3380CC4-5D6E-409C-BE32-E72D297353CC}">
              <c16:uniqueId val="{0000000F-0D18-4593-8848-492BAC54D243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Sheet1!$R$2:$R$31</c:f>
            </c:numRef>
          </c:val>
          <c:smooth val="0"/>
          <c:extLst>
            <c:ext xmlns:c16="http://schemas.microsoft.com/office/drawing/2014/chart" uri="{C3380CC4-5D6E-409C-BE32-E72D297353CC}">
              <c16:uniqueId val="{00000010-0D18-4593-8848-492BAC54D243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Sheet1!$S$2:$S$31</c:f>
            </c:numRef>
          </c:val>
          <c:smooth val="0"/>
          <c:extLst>
            <c:ext xmlns:c16="http://schemas.microsoft.com/office/drawing/2014/chart" uri="{C3380CC4-5D6E-409C-BE32-E72D297353CC}">
              <c16:uniqueId val="{00000011-0D18-4593-8848-492BAC54D243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Sheet1!$T$2:$T$31</c:f>
            </c:numRef>
          </c:val>
          <c:smooth val="0"/>
          <c:extLst>
            <c:ext xmlns:c16="http://schemas.microsoft.com/office/drawing/2014/chart" uri="{C3380CC4-5D6E-409C-BE32-E72D297353CC}">
              <c16:uniqueId val="{00000012-0D18-4593-8848-492BAC54D243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Sheet1!$U$2:$U$31</c:f>
            </c:numRef>
          </c:val>
          <c:smooth val="0"/>
          <c:extLst>
            <c:ext xmlns:c16="http://schemas.microsoft.com/office/drawing/2014/chart" uri="{C3380CC4-5D6E-409C-BE32-E72D297353CC}">
              <c16:uniqueId val="{00000013-0D18-4593-8848-492BAC54D243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Sheet1!$V$2:$V$31</c:f>
            </c:numRef>
          </c:val>
          <c:smooth val="0"/>
          <c:extLst>
            <c:ext xmlns:c16="http://schemas.microsoft.com/office/drawing/2014/chart" uri="{C3380CC4-5D6E-409C-BE32-E72D297353CC}">
              <c16:uniqueId val="{00000014-0D18-4593-8848-492BAC54D243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Sheet1!$W$2:$W$31</c:f>
            </c:numRef>
          </c:val>
          <c:smooth val="0"/>
          <c:extLst>
            <c:ext xmlns:c16="http://schemas.microsoft.com/office/drawing/2014/chart" uri="{C3380CC4-5D6E-409C-BE32-E72D297353CC}">
              <c16:uniqueId val="{00000015-0D18-4593-8848-492BAC54D243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Sheet1!$X$2:$X$31</c:f>
            </c:numRef>
          </c:val>
          <c:smooth val="0"/>
          <c:extLst>
            <c:ext xmlns:c16="http://schemas.microsoft.com/office/drawing/2014/chart" uri="{C3380CC4-5D6E-409C-BE32-E72D297353CC}">
              <c16:uniqueId val="{00000016-0D18-4593-8848-492BAC54D243}"/>
            </c:ext>
          </c:extLst>
        </c:ser>
        <c:ser>
          <c:idx val="23"/>
          <c:order val="23"/>
          <c:tx>
            <c:strRef>
              <c:f>Sheet1!$Y$1</c:f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Sheet1!$Y$2:$Y$31</c:f>
            </c:numRef>
          </c:val>
          <c:smooth val="0"/>
          <c:extLst>
            <c:ext xmlns:c16="http://schemas.microsoft.com/office/drawing/2014/chart" uri="{C3380CC4-5D6E-409C-BE32-E72D297353CC}">
              <c16:uniqueId val="{00000017-0D18-4593-8848-492BAC54D243}"/>
            </c:ext>
          </c:extLst>
        </c:ser>
        <c:ser>
          <c:idx val="24"/>
          <c:order val="24"/>
          <c:tx>
            <c:strRef>
              <c:f>Sheet1!$Z$1</c:f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Sheet1!$Z$2:$Z$31</c:f>
            </c:numRef>
          </c:val>
          <c:smooth val="0"/>
          <c:extLst>
            <c:ext xmlns:c16="http://schemas.microsoft.com/office/drawing/2014/chart" uri="{C3380CC4-5D6E-409C-BE32-E72D297353CC}">
              <c16:uniqueId val="{00000018-0D18-4593-8848-492BAC54D243}"/>
            </c:ext>
          </c:extLst>
        </c:ser>
        <c:ser>
          <c:idx val="25"/>
          <c:order val="25"/>
          <c:tx>
            <c:strRef>
              <c:f>Sheet1!$AA$1</c:f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Sheet1!$AA$2:$AA$31</c:f>
            </c:numRef>
          </c:val>
          <c:smooth val="0"/>
          <c:extLst>
            <c:ext xmlns:c16="http://schemas.microsoft.com/office/drawing/2014/chart" uri="{C3380CC4-5D6E-409C-BE32-E72D297353CC}">
              <c16:uniqueId val="{00000019-0D18-4593-8848-492BAC54D243}"/>
            </c:ext>
          </c:extLst>
        </c:ser>
        <c:ser>
          <c:idx val="26"/>
          <c:order val="26"/>
          <c:tx>
            <c:strRef>
              <c:f>Sheet1!$AB$1</c:f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Sheet1!$AB$2:$AB$31</c:f>
            </c:numRef>
          </c:val>
          <c:smooth val="0"/>
          <c:extLst>
            <c:ext xmlns:c16="http://schemas.microsoft.com/office/drawing/2014/chart" uri="{C3380CC4-5D6E-409C-BE32-E72D297353CC}">
              <c16:uniqueId val="{0000001A-0D18-4593-8848-492BAC54D243}"/>
            </c:ext>
          </c:extLst>
        </c:ser>
        <c:ser>
          <c:idx val="27"/>
          <c:order val="27"/>
          <c:tx>
            <c:strRef>
              <c:f>Sheet1!$AC$1</c:f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Sheet1!$AC$2:$AC$31</c:f>
            </c:numRef>
          </c:val>
          <c:smooth val="0"/>
          <c:extLst>
            <c:ext xmlns:c16="http://schemas.microsoft.com/office/drawing/2014/chart" uri="{C3380CC4-5D6E-409C-BE32-E72D297353CC}">
              <c16:uniqueId val="{0000001B-0D18-4593-8848-492BAC54D243}"/>
            </c:ext>
          </c:extLst>
        </c:ser>
        <c:ser>
          <c:idx val="28"/>
          <c:order val="28"/>
          <c:tx>
            <c:strRef>
              <c:f>Sheet1!$AD$1</c:f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Sheet1!$AD$2:$AD$31</c:f>
            </c:numRef>
          </c:val>
          <c:smooth val="0"/>
          <c:extLst>
            <c:ext xmlns:c16="http://schemas.microsoft.com/office/drawing/2014/chart" uri="{C3380CC4-5D6E-409C-BE32-E72D297353CC}">
              <c16:uniqueId val="{0000001C-0D18-4593-8848-492BAC54D243}"/>
            </c:ext>
          </c:extLst>
        </c:ser>
        <c:ser>
          <c:idx val="29"/>
          <c:order val="29"/>
          <c:tx>
            <c:strRef>
              <c:f>Sheet1!$AE$1</c:f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Sheet1!$AE$2:$AE$31</c:f>
            </c:numRef>
          </c:val>
          <c:smooth val="0"/>
          <c:extLst>
            <c:ext xmlns:c16="http://schemas.microsoft.com/office/drawing/2014/chart" uri="{C3380CC4-5D6E-409C-BE32-E72D297353CC}">
              <c16:uniqueId val="{0000001D-0D18-4593-8848-492BAC54D243}"/>
            </c:ext>
          </c:extLst>
        </c:ser>
        <c:ser>
          <c:idx val="30"/>
          <c:order val="30"/>
          <c:tx>
            <c:strRef>
              <c:f>Sheet1!$AF$1</c:f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Sheet1!$AF$2:$AF$31</c:f>
            </c:numRef>
          </c:val>
          <c:smooth val="0"/>
          <c:extLst>
            <c:ext xmlns:c16="http://schemas.microsoft.com/office/drawing/2014/chart" uri="{C3380CC4-5D6E-409C-BE32-E72D297353CC}">
              <c16:uniqueId val="{0000001E-0D18-4593-8848-492BAC54D243}"/>
            </c:ext>
          </c:extLst>
        </c:ser>
        <c:ser>
          <c:idx val="31"/>
          <c:order val="31"/>
          <c:tx>
            <c:strRef>
              <c:f>Sheet1!$AG$1</c:f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Sheet1!$AG$2:$AG$31</c:f>
            </c:numRef>
          </c:val>
          <c:smooth val="0"/>
          <c:extLst>
            <c:ext xmlns:c16="http://schemas.microsoft.com/office/drawing/2014/chart" uri="{C3380CC4-5D6E-409C-BE32-E72D297353CC}">
              <c16:uniqueId val="{0000001F-0D18-4593-8848-492BAC54D243}"/>
            </c:ext>
          </c:extLst>
        </c:ser>
        <c:ser>
          <c:idx val="32"/>
          <c:order val="32"/>
          <c:tx>
            <c:strRef>
              <c:f>Sheet1!$AH$1</c:f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Sheet1!$AH$2:$AH$31</c:f>
            </c:numRef>
          </c:val>
          <c:smooth val="0"/>
          <c:extLst>
            <c:ext xmlns:c16="http://schemas.microsoft.com/office/drawing/2014/chart" uri="{C3380CC4-5D6E-409C-BE32-E72D297353CC}">
              <c16:uniqueId val="{00000020-0D18-4593-8848-492BAC54D243}"/>
            </c:ext>
          </c:extLst>
        </c:ser>
        <c:ser>
          <c:idx val="33"/>
          <c:order val="33"/>
          <c:tx>
            <c:strRef>
              <c:f>Sheet1!$AI$1</c:f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Sheet1!$AI$2:$AI$31</c:f>
            </c:numRef>
          </c:val>
          <c:smooth val="0"/>
          <c:extLst>
            <c:ext xmlns:c16="http://schemas.microsoft.com/office/drawing/2014/chart" uri="{C3380CC4-5D6E-409C-BE32-E72D297353CC}">
              <c16:uniqueId val="{00000021-0D18-4593-8848-492BAC54D243}"/>
            </c:ext>
          </c:extLst>
        </c:ser>
        <c:ser>
          <c:idx val="34"/>
          <c:order val="34"/>
          <c:tx>
            <c:strRef>
              <c:f>Sheet1!$AJ$1</c:f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Sheet1!$AJ$2:$AJ$31</c:f>
            </c:numRef>
          </c:val>
          <c:smooth val="0"/>
          <c:extLst>
            <c:ext xmlns:c16="http://schemas.microsoft.com/office/drawing/2014/chart" uri="{C3380CC4-5D6E-409C-BE32-E72D297353CC}">
              <c16:uniqueId val="{00000022-0D18-4593-8848-492BAC54D243}"/>
            </c:ext>
          </c:extLst>
        </c:ser>
        <c:ser>
          <c:idx val="35"/>
          <c:order val="35"/>
          <c:tx>
            <c:strRef>
              <c:f>Sheet1!$AK$1</c:f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Sheet1!$AK$2:$AK$31</c:f>
            </c:numRef>
          </c:val>
          <c:smooth val="0"/>
          <c:extLst>
            <c:ext xmlns:c16="http://schemas.microsoft.com/office/drawing/2014/chart" uri="{C3380CC4-5D6E-409C-BE32-E72D297353CC}">
              <c16:uniqueId val="{00000023-0D18-4593-8848-492BAC54D243}"/>
            </c:ext>
          </c:extLst>
        </c:ser>
        <c:ser>
          <c:idx val="36"/>
          <c:order val="36"/>
          <c:tx>
            <c:strRef>
              <c:f>Sheet1!$AL$1</c:f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Sheet1!$AL$2:$AL$31</c:f>
            </c:numRef>
          </c:val>
          <c:smooth val="0"/>
          <c:extLst>
            <c:ext xmlns:c16="http://schemas.microsoft.com/office/drawing/2014/chart" uri="{C3380CC4-5D6E-409C-BE32-E72D297353CC}">
              <c16:uniqueId val="{00000024-0D18-4593-8848-492BAC54D243}"/>
            </c:ext>
          </c:extLst>
        </c:ser>
        <c:ser>
          <c:idx val="37"/>
          <c:order val="37"/>
          <c:tx>
            <c:strRef>
              <c:f>Sheet1!$AM$1</c:f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Sheet1!$AM$2:$AM$31</c:f>
            </c:numRef>
          </c:val>
          <c:smooth val="0"/>
          <c:extLst>
            <c:ext xmlns:c16="http://schemas.microsoft.com/office/drawing/2014/chart" uri="{C3380CC4-5D6E-409C-BE32-E72D297353CC}">
              <c16:uniqueId val="{00000025-0D18-4593-8848-492BAC54D243}"/>
            </c:ext>
          </c:extLst>
        </c:ser>
        <c:ser>
          <c:idx val="38"/>
          <c:order val="38"/>
          <c:tx>
            <c:strRef>
              <c:f>Sheet1!$AN$1</c:f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Sheet1!$AN$2:$AN$31</c:f>
            </c:numRef>
          </c:val>
          <c:smooth val="0"/>
          <c:extLst>
            <c:ext xmlns:c16="http://schemas.microsoft.com/office/drawing/2014/chart" uri="{C3380CC4-5D6E-409C-BE32-E72D297353CC}">
              <c16:uniqueId val="{00000026-0D18-4593-8848-492BAC54D243}"/>
            </c:ext>
          </c:extLst>
        </c:ser>
        <c:ser>
          <c:idx val="39"/>
          <c:order val="39"/>
          <c:tx>
            <c:strRef>
              <c:f>Sheet1!$AO$1</c:f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Sheet1!$AO$2:$AO$31</c:f>
            </c:numRef>
          </c:val>
          <c:smooth val="0"/>
          <c:extLst>
            <c:ext xmlns:c16="http://schemas.microsoft.com/office/drawing/2014/chart" uri="{C3380CC4-5D6E-409C-BE32-E72D297353CC}">
              <c16:uniqueId val="{00000027-0D18-4593-8848-492BAC54D243}"/>
            </c:ext>
          </c:extLst>
        </c:ser>
        <c:ser>
          <c:idx val="40"/>
          <c:order val="40"/>
          <c:tx>
            <c:strRef>
              <c:f>Sheet1!$AP$1</c:f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Sheet1!$AP$2:$AP$31</c:f>
            </c:numRef>
          </c:val>
          <c:smooth val="0"/>
          <c:extLst>
            <c:ext xmlns:c16="http://schemas.microsoft.com/office/drawing/2014/chart" uri="{C3380CC4-5D6E-409C-BE32-E72D297353CC}">
              <c16:uniqueId val="{00000028-0D18-4593-8848-492BAC54D243}"/>
            </c:ext>
          </c:extLst>
        </c:ser>
        <c:ser>
          <c:idx val="41"/>
          <c:order val="41"/>
          <c:tx>
            <c:strRef>
              <c:f>Sheet1!$AQ$1</c:f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Sheet1!$AQ$2:$AQ$31</c:f>
            </c:numRef>
          </c:val>
          <c:smooth val="0"/>
          <c:extLst>
            <c:ext xmlns:c16="http://schemas.microsoft.com/office/drawing/2014/chart" uri="{C3380CC4-5D6E-409C-BE32-E72D297353CC}">
              <c16:uniqueId val="{00000029-0D18-4593-8848-492BAC54D243}"/>
            </c:ext>
          </c:extLst>
        </c:ser>
        <c:ser>
          <c:idx val="42"/>
          <c:order val="42"/>
          <c:tx>
            <c:strRef>
              <c:f>Sheet1!$AR$1</c:f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Sheet1!$AR$2:$AR$31</c:f>
            </c:numRef>
          </c:val>
          <c:smooth val="0"/>
          <c:extLst>
            <c:ext xmlns:c16="http://schemas.microsoft.com/office/drawing/2014/chart" uri="{C3380CC4-5D6E-409C-BE32-E72D297353CC}">
              <c16:uniqueId val="{0000002A-0D18-4593-8848-492BAC54D243}"/>
            </c:ext>
          </c:extLst>
        </c:ser>
        <c:ser>
          <c:idx val="43"/>
          <c:order val="43"/>
          <c:tx>
            <c:strRef>
              <c:f>Sheet1!$AS$1</c:f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Sheet1!$AS$2:$AS$31</c:f>
            </c:numRef>
          </c:val>
          <c:smooth val="0"/>
          <c:extLst>
            <c:ext xmlns:c16="http://schemas.microsoft.com/office/drawing/2014/chart" uri="{C3380CC4-5D6E-409C-BE32-E72D297353CC}">
              <c16:uniqueId val="{0000002B-0D18-4593-8848-492BAC54D243}"/>
            </c:ext>
          </c:extLst>
        </c:ser>
        <c:ser>
          <c:idx val="44"/>
          <c:order val="44"/>
          <c:tx>
            <c:strRef>
              <c:f>Sheet1!$AT$1</c:f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Sheet1!$AT$2:$AT$31</c:f>
            </c:numRef>
          </c:val>
          <c:smooth val="0"/>
          <c:extLst>
            <c:ext xmlns:c16="http://schemas.microsoft.com/office/drawing/2014/chart" uri="{C3380CC4-5D6E-409C-BE32-E72D297353CC}">
              <c16:uniqueId val="{0000002C-0D18-4593-8848-492BAC54D243}"/>
            </c:ext>
          </c:extLst>
        </c:ser>
        <c:ser>
          <c:idx val="45"/>
          <c:order val="45"/>
          <c:tx>
            <c:strRef>
              <c:f>Sheet1!$AU$1</c:f>
            </c:strRef>
          </c:tx>
          <c:spPr>
            <a:ln w="28575" cap="rnd">
              <a:solidFill>
                <a:schemeClr val="accent4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Sheet1!$AU$2:$AU$31</c:f>
            </c:numRef>
          </c:val>
          <c:smooth val="0"/>
          <c:extLst>
            <c:ext xmlns:c16="http://schemas.microsoft.com/office/drawing/2014/chart" uri="{C3380CC4-5D6E-409C-BE32-E72D297353CC}">
              <c16:uniqueId val="{0000002D-0D18-4593-8848-492BAC54D243}"/>
            </c:ext>
          </c:extLst>
        </c:ser>
        <c:ser>
          <c:idx val="46"/>
          <c:order val="46"/>
          <c:tx>
            <c:strRef>
              <c:f>Sheet1!$AV$1</c:f>
            </c:strRef>
          </c:tx>
          <c:spPr>
            <a:ln w="28575" cap="rnd">
              <a:solidFill>
                <a:schemeClr val="accent5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Sheet1!$AV$2:$AV$31</c:f>
            </c:numRef>
          </c:val>
          <c:smooth val="0"/>
          <c:extLst>
            <c:ext xmlns:c16="http://schemas.microsoft.com/office/drawing/2014/chart" uri="{C3380CC4-5D6E-409C-BE32-E72D297353CC}">
              <c16:uniqueId val="{0000002E-0D18-4593-8848-492BAC54D243}"/>
            </c:ext>
          </c:extLst>
        </c:ser>
        <c:ser>
          <c:idx val="47"/>
          <c:order val="47"/>
          <c:tx>
            <c:strRef>
              <c:f>Sheet1!$AW$1</c:f>
            </c:strRef>
          </c:tx>
          <c:spPr>
            <a:ln w="28575" cap="rnd">
              <a:solidFill>
                <a:schemeClr val="accent6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Sheet1!$AW$2:$AW$31</c:f>
            </c:numRef>
          </c:val>
          <c:smooth val="0"/>
          <c:extLst>
            <c:ext xmlns:c16="http://schemas.microsoft.com/office/drawing/2014/chart" uri="{C3380CC4-5D6E-409C-BE32-E72D297353CC}">
              <c16:uniqueId val="{0000002F-0D18-4593-8848-492BAC54D243}"/>
            </c:ext>
          </c:extLst>
        </c:ser>
        <c:ser>
          <c:idx val="48"/>
          <c:order val="48"/>
          <c:tx>
            <c:strRef>
              <c:f>Sheet1!$AX$1</c:f>
            </c:strRef>
          </c:tx>
          <c:spPr>
            <a:ln w="28575" cap="rnd">
              <a:solidFill>
                <a:schemeClr val="accent1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Sheet1!$AX$2:$AX$31</c:f>
            </c:numRef>
          </c:val>
          <c:smooth val="0"/>
          <c:extLst>
            <c:ext xmlns:c16="http://schemas.microsoft.com/office/drawing/2014/chart" uri="{C3380CC4-5D6E-409C-BE32-E72D297353CC}">
              <c16:uniqueId val="{00000030-0D18-4593-8848-492BAC54D243}"/>
            </c:ext>
          </c:extLst>
        </c:ser>
        <c:ser>
          <c:idx val="49"/>
          <c:order val="49"/>
          <c:tx>
            <c:strRef>
              <c:f>Sheet1!$AY$1</c:f>
            </c:strRef>
          </c:tx>
          <c:spPr>
            <a:ln w="28575" cap="rnd">
              <a:solidFill>
                <a:schemeClr val="accent2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Sheet1!$AY$2:$AY$31</c:f>
            </c:numRef>
          </c:val>
          <c:smooth val="0"/>
          <c:extLst>
            <c:ext xmlns:c16="http://schemas.microsoft.com/office/drawing/2014/chart" uri="{C3380CC4-5D6E-409C-BE32-E72D297353CC}">
              <c16:uniqueId val="{00000031-0D18-4593-8848-492BAC54D243}"/>
            </c:ext>
          </c:extLst>
        </c:ser>
        <c:ser>
          <c:idx val="50"/>
          <c:order val="50"/>
          <c:tx>
            <c:strRef>
              <c:f>Sheet1!$AZ$1</c:f>
            </c:strRef>
          </c:tx>
          <c:spPr>
            <a:ln w="28575" cap="rnd">
              <a:solidFill>
                <a:schemeClr val="accent3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Sheet1!$AZ$2:$AZ$31</c:f>
            </c:numRef>
          </c:val>
          <c:smooth val="0"/>
          <c:extLst>
            <c:ext xmlns:c16="http://schemas.microsoft.com/office/drawing/2014/chart" uri="{C3380CC4-5D6E-409C-BE32-E72D297353CC}">
              <c16:uniqueId val="{00000032-0D18-4593-8848-492BAC54D243}"/>
            </c:ext>
          </c:extLst>
        </c:ser>
        <c:ser>
          <c:idx val="51"/>
          <c:order val="51"/>
          <c:tx>
            <c:strRef>
              <c:f>Sheet1!$BA$1</c:f>
            </c:strRef>
          </c:tx>
          <c:spPr>
            <a:ln w="28575" cap="rnd">
              <a:solidFill>
                <a:schemeClr val="accent4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Sheet1!$BA$2:$BA$31</c:f>
            </c:numRef>
          </c:val>
          <c:smooth val="0"/>
          <c:extLst>
            <c:ext xmlns:c16="http://schemas.microsoft.com/office/drawing/2014/chart" uri="{C3380CC4-5D6E-409C-BE32-E72D297353CC}">
              <c16:uniqueId val="{00000033-0D18-4593-8848-492BAC54D243}"/>
            </c:ext>
          </c:extLst>
        </c:ser>
        <c:ser>
          <c:idx val="52"/>
          <c:order val="52"/>
          <c:tx>
            <c:strRef>
              <c:f>Sheet1!$BB$1</c:f>
            </c:strRef>
          </c:tx>
          <c:spPr>
            <a:ln w="28575" cap="rnd">
              <a:solidFill>
                <a:schemeClr val="accent5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Sheet1!$BB$2:$BB$31</c:f>
            </c:numRef>
          </c:val>
          <c:smooth val="0"/>
          <c:extLst>
            <c:ext xmlns:c16="http://schemas.microsoft.com/office/drawing/2014/chart" uri="{C3380CC4-5D6E-409C-BE32-E72D297353CC}">
              <c16:uniqueId val="{00000034-0D18-4593-8848-492BAC54D243}"/>
            </c:ext>
          </c:extLst>
        </c:ser>
        <c:ser>
          <c:idx val="53"/>
          <c:order val="53"/>
          <c:tx>
            <c:strRef>
              <c:f>Sheet1!$BC$1</c:f>
            </c:strRef>
          </c:tx>
          <c:spPr>
            <a:ln w="28575" cap="rnd">
              <a:solidFill>
                <a:schemeClr val="accent6">
                  <a:lumMod val="50000"/>
                  <a:lumOff val="5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Sheet1!$BC$2:$BC$31</c:f>
            </c:numRef>
          </c:val>
          <c:smooth val="0"/>
          <c:extLst>
            <c:ext xmlns:c16="http://schemas.microsoft.com/office/drawing/2014/chart" uri="{C3380CC4-5D6E-409C-BE32-E72D297353CC}">
              <c16:uniqueId val="{00000035-0D18-4593-8848-492BAC54D243}"/>
            </c:ext>
          </c:extLst>
        </c:ser>
        <c:ser>
          <c:idx val="54"/>
          <c:order val="54"/>
          <c:tx>
            <c:strRef>
              <c:f>Sheet1!$BD$1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Sheet1!$BD$2:$BD$31</c:f>
            </c:numRef>
          </c:val>
          <c:smooth val="0"/>
          <c:extLst>
            <c:ext xmlns:c16="http://schemas.microsoft.com/office/drawing/2014/chart" uri="{C3380CC4-5D6E-409C-BE32-E72D297353CC}">
              <c16:uniqueId val="{00000036-0D18-4593-8848-492BAC54D243}"/>
            </c:ext>
          </c:extLst>
        </c:ser>
        <c:ser>
          <c:idx val="55"/>
          <c:order val="55"/>
          <c:tx>
            <c:strRef>
              <c:f>Sheet1!$BE$1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Sheet1!$BE$2:$BE$31</c:f>
            </c:numRef>
          </c:val>
          <c:smooth val="0"/>
          <c:extLst>
            <c:ext xmlns:c16="http://schemas.microsoft.com/office/drawing/2014/chart" uri="{C3380CC4-5D6E-409C-BE32-E72D297353CC}">
              <c16:uniqueId val="{00000037-0D18-4593-8848-492BAC54D2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892392"/>
        <c:axId val="395893048"/>
      </c:lineChart>
      <c:catAx>
        <c:axId val="395892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93048"/>
        <c:crosses val="autoZero"/>
        <c:auto val="1"/>
        <c:lblAlgn val="ctr"/>
        <c:lblOffset val="100"/>
        <c:noMultiLvlLbl val="0"/>
      </c:catAx>
      <c:valAx>
        <c:axId val="395893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89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99EB0-5221-428E-A45E-86308657CA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5827E7-5CA6-4CA2-A815-F8B08A6F30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6832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3D813-0BFC-460A-8EED-0A727718D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10/26/2025 - 11/24/2025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B279D-CD26-4E7B-8D1A-736E17122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5251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profiles</dc:title>
  <dc:creator>Frederik Born</dc:creator>
  <cp:lastModifiedBy>Frederik Born</cp:lastModifiedBy>
  <cp:revision>1</cp:revision>
  <dcterms:created xsi:type="dcterms:W3CDTF">2025-11-25T17:34:48Z</dcterms:created>
  <dcterms:modified xsi:type="dcterms:W3CDTF">2025-11-25T17:34:52Z</dcterms:modified>
</cp:coreProperties>
</file>