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322" r:id="rId63"/>
    <p:sldId id="323" r:id="rId64"/>
    <p:sldId id="324" r:id="rId65"/>
    <p:sldId id="325" r:id="rId66"/>
    <p:sldId id="326" r:id="rId67"/>
    <p:sldId id="327" r:id="rId68"/>
  </p:sldIdLst>
  <p:sldSz cx="9144000" cy="6858000" type="screen4x3"/>
  <p:notesSz cx="6858000" cy="9144000"/>
  <p:embeddedFontLst>
    <p:embeddedFont>
      <p:font typeface="Calibri" panose="020F0502020204030204" pitchFamily="34" charset="0"/>
      <p:regular r:id="rId69"/>
      <p:bold r:id="rId70"/>
      <p:italic r:id="rId71"/>
      <p:bold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Sheet1!$B$2:$B$16</c:f>
              <c:numCache>
                <c:formatCode>General</c:formatCode>
                <c:ptCount val="15"/>
                <c:pt idx="0">
                  <c:v>1804587</c:v>
                </c:pt>
                <c:pt idx="1">
                  <c:v>1804655</c:v>
                </c:pt>
                <c:pt idx="2">
                  <c:v>1804699</c:v>
                </c:pt>
                <c:pt idx="3">
                  <c:v>1804740</c:v>
                </c:pt>
                <c:pt idx="4">
                  <c:v>1804790</c:v>
                </c:pt>
                <c:pt idx="5">
                  <c:v>1804810</c:v>
                </c:pt>
                <c:pt idx="6">
                  <c:v>1804837</c:v>
                </c:pt>
                <c:pt idx="7">
                  <c:v>1804878</c:v>
                </c:pt>
                <c:pt idx="8">
                  <c:v>1804909</c:v>
                </c:pt>
                <c:pt idx="9">
                  <c:v>1804841</c:v>
                </c:pt>
                <c:pt idx="10">
                  <c:v>1804800</c:v>
                </c:pt>
                <c:pt idx="11">
                  <c:v>1804838</c:v>
                </c:pt>
                <c:pt idx="12">
                  <c:v>1804872</c:v>
                </c:pt>
                <c:pt idx="13">
                  <c:v>1804863</c:v>
                </c:pt>
                <c:pt idx="14">
                  <c:v>1804909</c:v>
                </c:pt>
              </c:numCache>
            </c:numRef>
          </c:val>
          <c:smooth val="0"/>
          <c:extLst>
            <c:ext xmlns:c16="http://schemas.microsoft.com/office/drawing/2014/chart" uri="{C3380CC4-5D6E-409C-BE32-E72D297353CC}">
              <c16:uniqueId val="{00000000-80F0-497B-A626-74BCA151324F}"/>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80F0-497B-A626-74BCA151324F}"/>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80F0-497B-A626-74BCA151324F}"/>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3-80F0-497B-A626-74BCA151324F}"/>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Sheet1!$F$2:$F$16</c:f>
              <c:numCache>
                <c:formatCode>General</c:formatCode>
                <c:ptCount val="15"/>
                <c:pt idx="0">
                  <c:v>833111</c:v>
                </c:pt>
                <c:pt idx="1">
                  <c:v>833191</c:v>
                </c:pt>
                <c:pt idx="2">
                  <c:v>833269</c:v>
                </c:pt>
                <c:pt idx="3">
                  <c:v>835897</c:v>
                </c:pt>
                <c:pt idx="4">
                  <c:v>836545</c:v>
                </c:pt>
                <c:pt idx="5">
                  <c:v>836673</c:v>
                </c:pt>
                <c:pt idx="6">
                  <c:v>836731</c:v>
                </c:pt>
                <c:pt idx="7">
                  <c:v>836790</c:v>
                </c:pt>
                <c:pt idx="8">
                  <c:v>836849</c:v>
                </c:pt>
                <c:pt idx="9">
                  <c:v>836937</c:v>
                </c:pt>
                <c:pt idx="10">
                  <c:v>837021</c:v>
                </c:pt>
                <c:pt idx="11">
                  <c:v>837058</c:v>
                </c:pt>
                <c:pt idx="12">
                  <c:v>837079</c:v>
                </c:pt>
                <c:pt idx="13">
                  <c:v>837089</c:v>
                </c:pt>
                <c:pt idx="14">
                  <c:v>837121</c:v>
                </c:pt>
              </c:numCache>
            </c:numRef>
          </c:val>
          <c:smooth val="0"/>
          <c:extLst>
            <c:ext xmlns:c16="http://schemas.microsoft.com/office/drawing/2014/chart" uri="{C3380CC4-5D6E-409C-BE32-E72D297353CC}">
              <c16:uniqueId val="{00000004-80F0-497B-A626-74BCA151324F}"/>
            </c:ext>
          </c:extLst>
        </c:ser>
        <c:dLbls>
          <c:showLegendKey val="0"/>
          <c:showVal val="0"/>
          <c:showCatName val="0"/>
          <c:showSerName val="0"/>
          <c:showPercent val="0"/>
          <c:showBubbleSize val="0"/>
        </c:dLbls>
        <c:smooth val="0"/>
        <c:axId val="390154072"/>
        <c:axId val="390154400"/>
      </c:lineChart>
      <c:dateAx>
        <c:axId val="390154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54400"/>
        <c:crosses val="autoZero"/>
        <c:auto val="1"/>
        <c:lblOffset val="100"/>
        <c:baseTimeUnit val="days"/>
      </c:dateAx>
      <c:valAx>
        <c:axId val="39015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5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Sheet1!$B$2:$B$16</c:f>
              <c:numCache>
                <c:formatCode>General</c:formatCode>
                <c:ptCount val="15"/>
                <c:pt idx="0">
                  <c:v>6</c:v>
                </c:pt>
                <c:pt idx="1">
                  <c:v>11</c:v>
                </c:pt>
                <c:pt idx="2">
                  <c:v>4</c:v>
                </c:pt>
                <c:pt idx="3">
                  <c:v>13</c:v>
                </c:pt>
                <c:pt idx="4">
                  <c:v>4</c:v>
                </c:pt>
                <c:pt idx="5">
                  <c:v>1</c:v>
                </c:pt>
                <c:pt idx="6">
                  <c:v>10</c:v>
                </c:pt>
                <c:pt idx="7">
                  <c:v>8</c:v>
                </c:pt>
                <c:pt idx="8">
                  <c:v>11</c:v>
                </c:pt>
                <c:pt idx="9">
                  <c:v>6</c:v>
                </c:pt>
                <c:pt idx="10">
                  <c:v>13</c:v>
                </c:pt>
                <c:pt idx="11">
                  <c:v>6</c:v>
                </c:pt>
                <c:pt idx="12">
                  <c:v>10</c:v>
                </c:pt>
                <c:pt idx="13">
                  <c:v>3</c:v>
                </c:pt>
                <c:pt idx="14">
                  <c:v>12</c:v>
                </c:pt>
              </c:numCache>
            </c:numRef>
          </c:val>
          <c:smooth val="0"/>
          <c:extLst>
            <c:ext xmlns:c16="http://schemas.microsoft.com/office/drawing/2014/chart" uri="{C3380CC4-5D6E-409C-BE32-E72D297353CC}">
              <c16:uniqueId val="{00000000-2FDF-499F-A047-010B43AA0F38}"/>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2FDF-499F-A047-010B43AA0F38}"/>
            </c:ext>
          </c:extLst>
        </c:ser>
        <c:ser>
          <c:idx val="2"/>
          <c:order val="2"/>
          <c:tx>
            <c:strRef>
              <c:f>Sheet1!$D$1</c:f>
              <c:strCache>
                <c:ptCount val="1"/>
                <c:pt idx="0">
                  <c:v>Instagram</c:v>
                </c:pt>
              </c:strCache>
            </c:strRef>
          </c:tx>
          <c:spPr>
            <a:ln w="28575" cap="rnd">
              <a:solidFill>
                <a:schemeClr val="accent3"/>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Sheet1!$D$2:$D$16</c:f>
              <c:numCache>
                <c:formatCode>General</c:formatCode>
                <c:ptCount val="15"/>
                <c:pt idx="0">
                  <c:v>5</c:v>
                </c:pt>
                <c:pt idx="1">
                  <c:v>2</c:v>
                </c:pt>
                <c:pt idx="2">
                  <c:v>7</c:v>
                </c:pt>
                <c:pt idx="3">
                  <c:v>4</c:v>
                </c:pt>
                <c:pt idx="4">
                  <c:v>3</c:v>
                </c:pt>
                <c:pt idx="5">
                  <c:v>2</c:v>
                </c:pt>
                <c:pt idx="6">
                  <c:v>4</c:v>
                </c:pt>
                <c:pt idx="7">
                  <c:v>2</c:v>
                </c:pt>
                <c:pt idx="8">
                  <c:v>5</c:v>
                </c:pt>
                <c:pt idx="9">
                  <c:v>6</c:v>
                </c:pt>
                <c:pt idx="10">
                  <c:v>2</c:v>
                </c:pt>
                <c:pt idx="11">
                  <c:v>2</c:v>
                </c:pt>
                <c:pt idx="12">
                  <c:v>1</c:v>
                </c:pt>
                <c:pt idx="13">
                  <c:v>1</c:v>
                </c:pt>
                <c:pt idx="14">
                  <c:v>7</c:v>
                </c:pt>
              </c:numCache>
            </c:numRef>
          </c:val>
          <c:smooth val="0"/>
          <c:extLst>
            <c:ext xmlns:c16="http://schemas.microsoft.com/office/drawing/2014/chart" uri="{C3380CC4-5D6E-409C-BE32-E72D297353CC}">
              <c16:uniqueId val="{00000002-2FDF-499F-A047-010B43AA0F38}"/>
            </c:ext>
          </c:extLst>
        </c:ser>
        <c:ser>
          <c:idx val="3"/>
          <c:order val="3"/>
          <c:tx>
            <c:strRef>
              <c:f>Sheet1!$E$1</c:f>
              <c:strCache>
                <c:ptCount val="1"/>
                <c:pt idx="0">
                  <c:v>YouTube</c:v>
                </c:pt>
              </c:strCache>
            </c:strRef>
          </c:tx>
          <c:spPr>
            <a:ln w="28575" cap="rnd">
              <a:solidFill>
                <a:schemeClr val="accent4"/>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3-2FDF-499F-A047-010B43AA0F38}"/>
            </c:ext>
          </c:extLst>
        </c:ser>
        <c:ser>
          <c:idx val="4"/>
          <c:order val="4"/>
          <c:tx>
            <c:strRef>
              <c:f>Sheet1!$F$1</c:f>
              <c:strCache>
                <c:ptCount val="1"/>
                <c:pt idx="0">
                  <c:v>TikTok</c:v>
                </c:pt>
              </c:strCache>
            </c:strRef>
          </c:tx>
          <c:spPr>
            <a:ln w="28575" cap="rnd">
              <a:solidFill>
                <a:schemeClr val="accent5"/>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4-2FDF-499F-A047-010B43AA0F38}"/>
            </c:ext>
          </c:extLst>
        </c:ser>
        <c:dLbls>
          <c:showLegendKey val="0"/>
          <c:showVal val="0"/>
          <c:showCatName val="0"/>
          <c:showSerName val="0"/>
          <c:showPercent val="0"/>
          <c:showBubbleSize val="0"/>
        </c:dLbls>
        <c:smooth val="0"/>
        <c:axId val="390150464"/>
        <c:axId val="390151448"/>
      </c:lineChart>
      <c:dateAx>
        <c:axId val="390150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51448"/>
        <c:crosses val="autoZero"/>
        <c:auto val="1"/>
        <c:lblOffset val="100"/>
        <c:baseTimeUnit val="days"/>
      </c:dateAx>
      <c:valAx>
        <c:axId val="39015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150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Sheet1!$B$2:$B$16</c:f>
              <c:numCache>
                <c:formatCode>General</c:formatCode>
                <c:ptCount val="15"/>
                <c:pt idx="0">
                  <c:v>80.6666666666667</c:v>
                </c:pt>
                <c:pt idx="1">
                  <c:v>185.636363636364</c:v>
                </c:pt>
                <c:pt idx="2">
                  <c:v>2842.5</c:v>
                </c:pt>
                <c:pt idx="3">
                  <c:v>483.461538461538</c:v>
                </c:pt>
                <c:pt idx="4">
                  <c:v>1151.5</c:v>
                </c:pt>
                <c:pt idx="5">
                  <c:v>20</c:v>
                </c:pt>
                <c:pt idx="6">
                  <c:v>101.6</c:v>
                </c:pt>
                <c:pt idx="7">
                  <c:v>82.75</c:v>
                </c:pt>
                <c:pt idx="8">
                  <c:v>383.72727272727298</c:v>
                </c:pt>
                <c:pt idx="9">
                  <c:v>974.33333333333303</c:v>
                </c:pt>
                <c:pt idx="10">
                  <c:v>235</c:v>
                </c:pt>
                <c:pt idx="11">
                  <c:v>74.3333333333333</c:v>
                </c:pt>
                <c:pt idx="12">
                  <c:v>46.1</c:v>
                </c:pt>
                <c:pt idx="13">
                  <c:v>101.666666666667</c:v>
                </c:pt>
                <c:pt idx="14">
                  <c:v>10.5</c:v>
                </c:pt>
              </c:numCache>
            </c:numRef>
          </c:val>
          <c:smooth val="0"/>
          <c:extLst>
            <c:ext xmlns:c16="http://schemas.microsoft.com/office/drawing/2014/chart" uri="{C3380CC4-5D6E-409C-BE32-E72D297353CC}">
              <c16:uniqueId val="{00000000-2935-4F63-A991-E64242270D70}"/>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2935-4F63-A991-E64242270D70}"/>
            </c:ext>
          </c:extLst>
        </c:ser>
        <c:ser>
          <c:idx val="2"/>
          <c:order val="2"/>
          <c:tx>
            <c:strRef>
              <c:f>Sheet1!$D$1</c:f>
              <c:strCache>
                <c:ptCount val="1"/>
                <c:pt idx="0">
                  <c:v>Instagram</c:v>
                </c:pt>
              </c:strCache>
            </c:strRef>
          </c:tx>
          <c:spPr>
            <a:ln w="28575" cap="rnd">
              <a:solidFill>
                <a:schemeClr val="accent3"/>
              </a:solidFill>
              <a:round/>
            </a:ln>
            <a:effectLst/>
          </c:spPr>
          <c:marker>
            <c:symbol val="none"/>
          </c:marker>
          <c:cat>
            <c:numRef>
              <c:f>Sheet1!$A$2:$A$16</c:f>
              <c:numCache>
                <c:formatCode>m/d/yyyy</c:formatCode>
                <c:ptCount val="15"/>
                <c:pt idx="0">
                  <c:v>45951</c:v>
                </c:pt>
                <c:pt idx="1">
                  <c:v>45952</c:v>
                </c:pt>
                <c:pt idx="2">
                  <c:v>45953</c:v>
                </c:pt>
                <c:pt idx="3">
                  <c:v>45954</c:v>
                </c:pt>
                <c:pt idx="4">
                  <c:v>45955</c:v>
                </c:pt>
                <c:pt idx="5">
                  <c:v>45956</c:v>
                </c:pt>
                <c:pt idx="6">
                  <c:v>45957</c:v>
                </c:pt>
                <c:pt idx="7">
                  <c:v>45958</c:v>
                </c:pt>
                <c:pt idx="8">
                  <c:v>45959</c:v>
                </c:pt>
                <c:pt idx="9">
                  <c:v>45960</c:v>
                </c:pt>
                <c:pt idx="10">
                  <c:v>45961</c:v>
                </c:pt>
                <c:pt idx="11">
                  <c:v>45962</c:v>
                </c:pt>
                <c:pt idx="12">
                  <c:v>45963</c:v>
                </c:pt>
                <c:pt idx="13">
                  <c:v>45964</c:v>
                </c:pt>
                <c:pt idx="14">
                  <c:v>45965</c:v>
                </c:pt>
              </c:numCache>
            </c:numRef>
          </c:cat>
          <c:val>
            <c:numRef>
              <c:f>Sheet1!$D$2:$D$16</c:f>
              <c:numCache>
                <c:formatCode>General</c:formatCode>
                <c:ptCount val="15"/>
                <c:pt idx="0">
                  <c:v>16.8</c:v>
                </c:pt>
                <c:pt idx="1">
                  <c:v>38</c:v>
                </c:pt>
                <c:pt idx="2">
                  <c:v>26.714285714285701</c:v>
                </c:pt>
                <c:pt idx="3">
                  <c:v>16.25</c:v>
                </c:pt>
                <c:pt idx="4">
                  <c:v>15.3333333333333</c:v>
                </c:pt>
                <c:pt idx="5">
                  <c:v>66.5</c:v>
                </c:pt>
                <c:pt idx="6">
                  <c:v>73</c:v>
                </c:pt>
                <c:pt idx="7">
                  <c:v>23.5</c:v>
                </c:pt>
                <c:pt idx="8">
                  <c:v>26.2</c:v>
                </c:pt>
                <c:pt idx="9">
                  <c:v>708.33333333333303</c:v>
                </c:pt>
                <c:pt idx="10">
                  <c:v>71</c:v>
                </c:pt>
                <c:pt idx="11">
                  <c:v>40.5</c:v>
                </c:pt>
                <c:pt idx="12">
                  <c:v>17</c:v>
                </c:pt>
                <c:pt idx="13">
                  <c:v>13</c:v>
                </c:pt>
                <c:pt idx="14">
                  <c:v>10.8571428571429</c:v>
                </c:pt>
              </c:numCache>
            </c:numRef>
          </c:val>
          <c:smooth val="0"/>
          <c:extLst>
            <c:ext xmlns:c16="http://schemas.microsoft.com/office/drawing/2014/chart" uri="{C3380CC4-5D6E-409C-BE32-E72D297353CC}">
              <c16:uniqueId val="{00000002-2935-4F63-A991-E64242270D70}"/>
            </c:ext>
          </c:extLst>
        </c:ser>
        <c:dLbls>
          <c:showLegendKey val="0"/>
          <c:showVal val="0"/>
          <c:showCatName val="0"/>
          <c:showSerName val="0"/>
          <c:showPercent val="0"/>
          <c:showBubbleSize val="0"/>
        </c:dLbls>
        <c:smooth val="0"/>
        <c:axId val="396017584"/>
        <c:axId val="396020864"/>
      </c:lineChart>
      <c:dateAx>
        <c:axId val="396017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20864"/>
        <c:crosses val="autoZero"/>
        <c:auto val="1"/>
        <c:lblOffset val="100"/>
        <c:baseTimeUnit val="days"/>
      </c:dateAx>
      <c:valAx>
        <c:axId val="39602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1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Sheet1!$A$2:$A$12</c:f>
              <c:strCache>
                <c:ptCount val="11"/>
                <c:pt idx="0">
                  <c:v>Grand Fiesta Americana</c:v>
                </c:pt>
                <c:pt idx="1">
                  <c:v>Fiesta Americana</c:v>
                </c:pt>
                <c:pt idx="2">
                  <c:v>Live Aqua</c:v>
                </c:pt>
                <c:pt idx="3">
                  <c:v>Fiesta Inn</c:v>
                </c:pt>
                <c:pt idx="4">
                  <c:v>one Hoteles</c:v>
                </c:pt>
                <c:pt idx="5">
                  <c:v>Fiesta Americana Travelty</c:v>
                </c:pt>
                <c:pt idx="6">
                  <c:v>Gamma Hoteles</c:v>
                </c:pt>
                <c:pt idx="7">
                  <c:v>Fiesta Rewards</c:v>
                </c:pt>
                <c:pt idx="8">
                  <c:v>The Explorean Kohunlich</c:v>
                </c:pt>
                <c:pt idx="9">
                  <c:v>The Explorean Cozumel All Inclusive</c:v>
                </c:pt>
                <c:pt idx="10">
                  <c:v>Devossion by Live Aqua Playa del Carmen</c:v>
                </c:pt>
              </c:strCache>
            </c:strRef>
          </c:cat>
          <c:val>
            <c:numRef>
              <c:f>Sheet1!$B$2:$B$12</c:f>
              <c:numCache>
                <c:formatCode>General</c:formatCode>
                <c:ptCount val="11"/>
                <c:pt idx="0">
                  <c:v>37947</c:v>
                </c:pt>
                <c:pt idx="1">
                  <c:v>66720</c:v>
                </c:pt>
                <c:pt idx="2">
                  <c:v>14563</c:v>
                </c:pt>
                <c:pt idx="3">
                  <c:v>17709</c:v>
                </c:pt>
                <c:pt idx="4">
                  <c:v>12408</c:v>
                </c:pt>
                <c:pt idx="5">
                  <c:v>37968</c:v>
                </c:pt>
                <c:pt idx="6">
                  <c:v>3325</c:v>
                </c:pt>
                <c:pt idx="7">
                  <c:v>32604</c:v>
                </c:pt>
                <c:pt idx="8">
                  <c:v>9789</c:v>
                </c:pt>
                <c:pt idx="9">
                  <c:v>3736</c:v>
                </c:pt>
                <c:pt idx="10">
                  <c:v>24363</c:v>
                </c:pt>
              </c:numCache>
            </c:numRef>
          </c:val>
          <c:extLst>
            <c:ext xmlns:c16="http://schemas.microsoft.com/office/drawing/2014/chart" uri="{C3380CC4-5D6E-409C-BE32-E72D297353CC}">
              <c16:uniqueId val="{00000000-2871-4BB8-9CBC-6966666B71C3}"/>
            </c:ext>
          </c:extLst>
        </c:ser>
        <c:dLbls>
          <c:showLegendKey val="0"/>
          <c:showVal val="0"/>
          <c:showCatName val="0"/>
          <c:showSerName val="0"/>
          <c:showPercent val="0"/>
          <c:showBubbleSize val="0"/>
        </c:dLbls>
        <c:gapWidth val="219"/>
        <c:overlap val="-27"/>
        <c:axId val="542919408"/>
        <c:axId val="542919736"/>
      </c:barChart>
      <c:catAx>
        <c:axId val="54291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919736"/>
        <c:crosses val="autoZero"/>
        <c:auto val="1"/>
        <c:lblAlgn val="ctr"/>
        <c:lblOffset val="100"/>
        <c:noMultiLvlLbl val="0"/>
      </c:catAx>
      <c:valAx>
        <c:axId val="54291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291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FAF9-3CA4-4460-A590-379487922EEF}"/>
              </a:ext>
            </a:extLst>
          </p:cNvPr>
          <p:cNvSpPr>
            <a:spLocks noGrp="1"/>
          </p:cNvSpPr>
          <p:nvPr>
            <p:ph type="ctrTitle"/>
          </p:nvPr>
        </p:nvSpPr>
        <p:spPr/>
        <p:txBody>
          <a:bodyPr/>
          <a:lstStyle/>
          <a:p>
            <a:r>
              <a:rPr lang="en-US"/>
              <a:t>Bird's-Eye View</a:t>
            </a:r>
          </a:p>
        </p:txBody>
      </p:sp>
      <p:sp>
        <p:nvSpPr>
          <p:cNvPr id="3" name="Subtitle 2">
            <a:extLst>
              <a:ext uri="{FF2B5EF4-FFF2-40B4-BE49-F238E27FC236}">
                <a16:creationId xmlns:a16="http://schemas.microsoft.com/office/drawing/2014/main" id="{B7DCF1B9-FB2C-4358-BC0F-3E6BCF3E57CE}"/>
              </a:ext>
            </a:extLst>
          </p:cNvPr>
          <p:cNvSpPr>
            <a:spLocks noGrp="1"/>
          </p:cNvSpPr>
          <p:nvPr>
            <p:ph type="subTitle" idx="1"/>
          </p:nvPr>
        </p:nvSpPr>
        <p:spPr/>
        <p:txBody>
          <a:bodyPr/>
          <a:lstStyle/>
          <a:p>
            <a:r>
              <a:rPr lang="en-US"/>
              <a:t>Antropomedia (second account)</a:t>
            </a:r>
          </a:p>
        </p:txBody>
      </p:sp>
    </p:spTree>
    <p:extLst>
      <p:ext uri="{BB962C8B-B14F-4D97-AF65-F5344CB8AC3E}">
        <p14:creationId xmlns:p14="http://schemas.microsoft.com/office/powerpoint/2010/main" val="306420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233E0-6673-44A2-892B-A9C561D15208}"/>
              </a:ext>
            </a:extLst>
          </p:cNvPr>
          <p:cNvSpPr>
            <a:spLocks noGrp="1"/>
          </p:cNvSpPr>
          <p:nvPr>
            <p:ph type="title"/>
          </p:nvPr>
        </p:nvSpPr>
        <p:spPr/>
        <p:txBody>
          <a:bodyPr/>
          <a:lstStyle/>
          <a:p>
            <a:r>
              <a:rPr lang="en-US"/>
              <a:t>Overall Overall Audience | 51 profiles</a:t>
            </a:r>
          </a:p>
        </p:txBody>
      </p:sp>
      <p:graphicFrame>
        <p:nvGraphicFramePr>
          <p:cNvPr id="6" name="Chart Placeholder 5">
            <a:extLst>
              <a:ext uri="{FF2B5EF4-FFF2-40B4-BE49-F238E27FC236}">
                <a16:creationId xmlns:a16="http://schemas.microsoft.com/office/drawing/2014/main" id="{58C8331E-DC20-4795-8F95-9DE4C028B4B7}"/>
              </a:ext>
            </a:extLst>
          </p:cNvPr>
          <p:cNvGraphicFramePr>
            <a:graphicFrameLocks noGrp="1"/>
          </p:cNvGraphicFramePr>
          <p:nvPr>
            <p:ph type="chart" sz="quarter" idx="13"/>
            <p:extLst>
              <p:ext uri="{D42A27DB-BD31-4B8C-83A1-F6EECF244321}">
                <p14:modId xmlns:p14="http://schemas.microsoft.com/office/powerpoint/2010/main" val="2186700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32B8F7-CB01-4F18-996E-0766E6A0A2A4}"/>
              </a:ext>
            </a:extLst>
          </p:cNvPr>
          <p:cNvSpPr>
            <a:spLocks noGrp="1"/>
          </p:cNvSpPr>
          <p:nvPr>
            <p:ph type="body" sz="quarter" idx="14"/>
          </p:nvPr>
        </p:nvSpPr>
        <p:spPr/>
        <p:txBody>
          <a:bodyPr/>
          <a:lstStyle/>
          <a:p>
            <a:r>
              <a:rPr lang="en-US"/>
              <a:t>10/21/2025 - 11/04/2025</a:t>
            </a:r>
          </a:p>
        </p:txBody>
      </p:sp>
      <p:sp>
        <p:nvSpPr>
          <p:cNvPr id="5" name="Footer Placeholder 4">
            <a:extLst>
              <a:ext uri="{FF2B5EF4-FFF2-40B4-BE49-F238E27FC236}">
                <a16:creationId xmlns:a16="http://schemas.microsoft.com/office/drawing/2014/main" id="{564B6B83-B8E9-4D98-8474-00ED39E78F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4043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5C2FB-5812-4588-8B7E-33B558D612F4}"/>
              </a:ext>
            </a:extLst>
          </p:cNvPr>
          <p:cNvSpPr>
            <a:spLocks noGrp="1"/>
          </p:cNvSpPr>
          <p:nvPr>
            <p:ph type="title"/>
          </p:nvPr>
        </p:nvSpPr>
        <p:spPr/>
        <p:txBody>
          <a:bodyPr/>
          <a:lstStyle/>
          <a:p>
            <a:r>
              <a:rPr lang="en-US"/>
              <a:t>Overall Overall Posted Content | 51 profiles</a:t>
            </a:r>
          </a:p>
        </p:txBody>
      </p:sp>
      <p:graphicFrame>
        <p:nvGraphicFramePr>
          <p:cNvPr id="6" name="Chart Placeholder 5">
            <a:extLst>
              <a:ext uri="{FF2B5EF4-FFF2-40B4-BE49-F238E27FC236}">
                <a16:creationId xmlns:a16="http://schemas.microsoft.com/office/drawing/2014/main" id="{B3B8FD4C-BA01-450C-8109-565732A9F147}"/>
              </a:ext>
            </a:extLst>
          </p:cNvPr>
          <p:cNvGraphicFramePr>
            <a:graphicFrameLocks noGrp="1"/>
          </p:cNvGraphicFramePr>
          <p:nvPr>
            <p:ph type="chart" sz="quarter" idx="13"/>
            <p:extLst>
              <p:ext uri="{D42A27DB-BD31-4B8C-83A1-F6EECF244321}">
                <p14:modId xmlns:p14="http://schemas.microsoft.com/office/powerpoint/2010/main" val="2361700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A9E20-EE96-4170-B71B-BFA0464BF4F3}"/>
              </a:ext>
            </a:extLst>
          </p:cNvPr>
          <p:cNvSpPr>
            <a:spLocks noGrp="1"/>
          </p:cNvSpPr>
          <p:nvPr>
            <p:ph type="body" sz="quarter" idx="14"/>
          </p:nvPr>
        </p:nvSpPr>
        <p:spPr/>
        <p:txBody>
          <a:bodyPr/>
          <a:lstStyle/>
          <a:p>
            <a:r>
              <a:rPr lang="en-US"/>
              <a:t>10/21/2025 - 11/04/2025</a:t>
            </a:r>
          </a:p>
        </p:txBody>
      </p:sp>
      <p:sp>
        <p:nvSpPr>
          <p:cNvPr id="5" name="Footer Placeholder 4">
            <a:extLst>
              <a:ext uri="{FF2B5EF4-FFF2-40B4-BE49-F238E27FC236}">
                <a16:creationId xmlns:a16="http://schemas.microsoft.com/office/drawing/2014/main" id="{B17D659E-C52E-4B64-A1A9-D0F535D4CD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9405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5C967-C5B8-4CD4-931E-658A62CBE198}"/>
              </a:ext>
            </a:extLst>
          </p:cNvPr>
          <p:cNvSpPr>
            <a:spLocks noGrp="1"/>
          </p:cNvSpPr>
          <p:nvPr>
            <p:ph type="title"/>
          </p:nvPr>
        </p:nvSpPr>
        <p:spPr/>
        <p:txBody>
          <a:bodyPr/>
          <a:lstStyle/>
          <a:p>
            <a:r>
              <a:rPr lang="en-US"/>
              <a:t>Overall Average Interactions per Post | 51 profiles</a:t>
            </a:r>
          </a:p>
        </p:txBody>
      </p:sp>
      <p:graphicFrame>
        <p:nvGraphicFramePr>
          <p:cNvPr id="6" name="Chart Placeholder 5">
            <a:extLst>
              <a:ext uri="{FF2B5EF4-FFF2-40B4-BE49-F238E27FC236}">
                <a16:creationId xmlns:a16="http://schemas.microsoft.com/office/drawing/2014/main" id="{086C3E71-17F7-4D59-B9CE-A87C0773ECA1}"/>
              </a:ext>
            </a:extLst>
          </p:cNvPr>
          <p:cNvGraphicFramePr>
            <a:graphicFrameLocks noGrp="1"/>
          </p:cNvGraphicFramePr>
          <p:nvPr>
            <p:ph type="chart" sz="quarter" idx="13"/>
            <p:extLst>
              <p:ext uri="{D42A27DB-BD31-4B8C-83A1-F6EECF244321}">
                <p14:modId xmlns:p14="http://schemas.microsoft.com/office/powerpoint/2010/main" val="1959514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4F47A4-7B41-4048-ACB9-902C635BB3C6}"/>
              </a:ext>
            </a:extLst>
          </p:cNvPr>
          <p:cNvSpPr>
            <a:spLocks noGrp="1"/>
          </p:cNvSpPr>
          <p:nvPr>
            <p:ph type="body" sz="quarter" idx="14"/>
          </p:nvPr>
        </p:nvSpPr>
        <p:spPr/>
        <p:txBody>
          <a:bodyPr/>
          <a:lstStyle/>
          <a:p>
            <a:r>
              <a:rPr lang="en-US"/>
              <a:t>10/21/2025 - 11/04/2025</a:t>
            </a:r>
          </a:p>
        </p:txBody>
      </p:sp>
      <p:sp>
        <p:nvSpPr>
          <p:cNvPr id="5" name="Footer Placeholder 4">
            <a:extLst>
              <a:ext uri="{FF2B5EF4-FFF2-40B4-BE49-F238E27FC236}">
                <a16:creationId xmlns:a16="http://schemas.microsoft.com/office/drawing/2014/main" id="{BC968EF8-C1CC-465C-9140-D03A2D8C1D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6465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67E5-FE2F-4D2A-ADA7-4509C2794D36}"/>
              </a:ext>
            </a:extLst>
          </p:cNvPr>
          <p:cNvSpPr>
            <a:spLocks noGrp="1"/>
          </p:cNvSpPr>
          <p:nvPr>
            <p:ph type="title"/>
          </p:nvPr>
        </p:nvSpPr>
        <p:spPr/>
        <p:txBody>
          <a:bodyPr/>
          <a:lstStyle/>
          <a:p>
            <a:r>
              <a:rPr lang="en-US"/>
              <a:t>Overall Network Key Metrics Table | 51 profiles</a:t>
            </a:r>
          </a:p>
        </p:txBody>
      </p:sp>
      <p:graphicFrame>
        <p:nvGraphicFramePr>
          <p:cNvPr id="5" name="Table Placeholder 4">
            <a:extLst>
              <a:ext uri="{FF2B5EF4-FFF2-40B4-BE49-F238E27FC236}">
                <a16:creationId xmlns:a16="http://schemas.microsoft.com/office/drawing/2014/main" id="{A08DDF64-6220-47DC-95AE-BF63E413A4A5}"/>
              </a:ext>
            </a:extLst>
          </p:cNvPr>
          <p:cNvGraphicFramePr>
            <a:graphicFrameLocks noGrp="1"/>
          </p:cNvGraphicFramePr>
          <p:nvPr>
            <p:ph type="tbl" sz="quarter" idx="13"/>
            <p:extLst>
              <p:ext uri="{D42A27DB-BD31-4B8C-83A1-F6EECF244321}">
                <p14:modId xmlns:p14="http://schemas.microsoft.com/office/powerpoint/2010/main" val="3793924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48835844"/>
                    </a:ext>
                  </a:extLst>
                </a:gridCol>
                <a:gridCol w="905256">
                  <a:extLst>
                    <a:ext uri="{9D8B030D-6E8A-4147-A177-3AD203B41FA5}">
                      <a16:colId xmlns:a16="http://schemas.microsoft.com/office/drawing/2014/main" val="2471350127"/>
                    </a:ext>
                  </a:extLst>
                </a:gridCol>
                <a:gridCol w="905256">
                  <a:extLst>
                    <a:ext uri="{9D8B030D-6E8A-4147-A177-3AD203B41FA5}">
                      <a16:colId xmlns:a16="http://schemas.microsoft.com/office/drawing/2014/main" val="3838288707"/>
                    </a:ext>
                  </a:extLst>
                </a:gridCol>
                <a:gridCol w="905256">
                  <a:extLst>
                    <a:ext uri="{9D8B030D-6E8A-4147-A177-3AD203B41FA5}">
                      <a16:colId xmlns:a16="http://schemas.microsoft.com/office/drawing/2014/main" val="3063023174"/>
                    </a:ext>
                  </a:extLst>
                </a:gridCol>
                <a:gridCol w="905256">
                  <a:extLst>
                    <a:ext uri="{9D8B030D-6E8A-4147-A177-3AD203B41FA5}">
                      <a16:colId xmlns:a16="http://schemas.microsoft.com/office/drawing/2014/main" val="1044928967"/>
                    </a:ext>
                  </a:extLst>
                </a:gridCol>
                <a:gridCol w="905256">
                  <a:extLst>
                    <a:ext uri="{9D8B030D-6E8A-4147-A177-3AD203B41FA5}">
                      <a16:colId xmlns:a16="http://schemas.microsoft.com/office/drawing/2014/main" val="4254993397"/>
                    </a:ext>
                  </a:extLst>
                </a:gridCol>
                <a:gridCol w="905256">
                  <a:extLst>
                    <a:ext uri="{9D8B030D-6E8A-4147-A177-3AD203B41FA5}">
                      <a16:colId xmlns:a16="http://schemas.microsoft.com/office/drawing/2014/main" val="2975266887"/>
                    </a:ext>
                  </a:extLst>
                </a:gridCol>
                <a:gridCol w="905256">
                  <a:extLst>
                    <a:ext uri="{9D8B030D-6E8A-4147-A177-3AD203B41FA5}">
                      <a16:colId xmlns:a16="http://schemas.microsoft.com/office/drawing/2014/main" val="1633994378"/>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Avg. Audience Change</a:t>
                      </a:r>
                    </a:p>
                  </a:txBody>
                  <a:tcPr/>
                </a:tc>
                <a:tc>
                  <a:txBody>
                    <a:bodyPr/>
                    <a:lstStyle/>
                    <a:p>
                      <a:r>
                        <a:rPr lang="en-US" sz="1000"/>
                        <a:t>Total Posted Content</a:t>
                      </a:r>
                    </a:p>
                  </a:txBody>
                  <a:tcPr/>
                </a:tc>
                <a:tc>
                  <a:txBody>
                    <a:bodyPr/>
                    <a:lstStyle/>
                    <a:p>
                      <a:r>
                        <a:rPr lang="en-US" sz="1000"/>
                        <a:t>Avg. Interactions per Profile</a:t>
                      </a:r>
                    </a:p>
                  </a:txBody>
                  <a:tcPr/>
                </a:tc>
                <a:tc>
                  <a:txBody>
                    <a:bodyPr/>
                    <a:lstStyle/>
                    <a:p>
                      <a:r>
                        <a:rPr lang="en-US" sz="1000"/>
                        <a:t>Total Interactions</a:t>
                      </a:r>
                    </a:p>
                  </a:txBody>
                  <a:tcPr/>
                </a:tc>
                <a:tc>
                  <a:txBody>
                    <a:bodyPr/>
                    <a:lstStyle/>
                    <a:p>
                      <a:r>
                        <a:rPr lang="fr-FR" sz="1000"/>
                        <a:t>Interactions per Post per Profile</a:t>
                      </a:r>
                      <a:endParaRPr lang="en-US" sz="1000"/>
                    </a:p>
                  </a:txBody>
                  <a:tcPr/>
                </a:tc>
                <a:tc>
                  <a:txBody>
                    <a:bodyPr/>
                    <a:lstStyle/>
                    <a:p>
                      <a:r>
                        <a:rPr lang="en-US" sz="1000"/>
                        <a:t>Avg. Interaction Rate per Profile</a:t>
                      </a:r>
                    </a:p>
                  </a:txBody>
                  <a:tcPr/>
                </a:tc>
                <a:extLst>
                  <a:ext uri="{0D108BD9-81ED-4DB2-BD59-A6C34878D82A}">
                    <a16:rowId xmlns:a16="http://schemas.microsoft.com/office/drawing/2014/main" val="3139597622"/>
                  </a:ext>
                </a:extLst>
              </a:tr>
              <a:tr h="370840">
                <a:tc>
                  <a:txBody>
                    <a:bodyPr/>
                    <a:lstStyle/>
                    <a:p>
                      <a:r>
                        <a:rPr lang="en-US" sz="1000"/>
                        <a:t>Facebook</a:t>
                      </a:r>
                    </a:p>
                  </a:txBody>
                  <a:tcPr/>
                </a:tc>
                <a:tc>
                  <a:txBody>
                    <a:bodyPr/>
                    <a:lstStyle/>
                    <a:p>
                      <a:r>
                        <a:rPr lang="en-US" sz="1000"/>
                        <a:t>374</a:t>
                      </a:r>
                    </a:p>
                  </a:txBody>
                  <a:tcPr/>
                </a:tc>
                <a:tc>
                  <a:txBody>
                    <a:bodyPr/>
                    <a:lstStyle/>
                    <a:p>
                      <a:r>
                        <a:rPr lang="en-US" sz="1000"/>
                        <a:t>13.851851851852</a:t>
                      </a:r>
                    </a:p>
                  </a:txBody>
                  <a:tcPr/>
                </a:tc>
                <a:tc>
                  <a:txBody>
                    <a:bodyPr/>
                    <a:lstStyle/>
                    <a:p>
                      <a:r>
                        <a:rPr lang="en-US" sz="1000"/>
                        <a:t>118</a:t>
                      </a:r>
                    </a:p>
                  </a:txBody>
                  <a:tcPr/>
                </a:tc>
                <a:tc>
                  <a:txBody>
                    <a:bodyPr/>
                    <a:lstStyle/>
                    <a:p>
                      <a:r>
                        <a:rPr lang="en-US" sz="1000"/>
                        <a:t>1516.4814814815</a:t>
                      </a:r>
                    </a:p>
                  </a:txBody>
                  <a:tcPr/>
                </a:tc>
                <a:tc>
                  <a:txBody>
                    <a:bodyPr/>
                    <a:lstStyle/>
                    <a:p>
                      <a:r>
                        <a:rPr lang="en-US" sz="1000"/>
                        <a:t>40945</a:t>
                      </a:r>
                    </a:p>
                  </a:txBody>
                  <a:tcPr/>
                </a:tc>
                <a:tc>
                  <a:txBody>
                    <a:bodyPr/>
                    <a:lstStyle/>
                    <a:p>
                      <a:r>
                        <a:rPr lang="en-US" sz="1000"/>
                        <a:t>346</a:t>
                      </a:r>
                    </a:p>
                  </a:txBody>
                  <a:tcPr/>
                </a:tc>
                <a:tc>
                  <a:txBody>
                    <a:bodyPr/>
                    <a:lstStyle/>
                    <a:p>
                      <a:r>
                        <a:rPr lang="en-US" sz="1000"/>
                        <a:t>0.4717 %</a:t>
                      </a:r>
                    </a:p>
                  </a:txBody>
                  <a:tcPr/>
                </a:tc>
                <a:extLst>
                  <a:ext uri="{0D108BD9-81ED-4DB2-BD59-A6C34878D82A}">
                    <a16:rowId xmlns:a16="http://schemas.microsoft.com/office/drawing/2014/main" val="1669967950"/>
                  </a:ext>
                </a:extLst>
              </a:tr>
              <a:tr h="370840">
                <a:tc>
                  <a:txBody>
                    <a:bodyPr/>
                    <a:lstStyle/>
                    <a:p>
                      <a:r>
                        <a:rPr lang="en-US" sz="1000"/>
                        <a:t>Instagram</a:t>
                      </a:r>
                    </a:p>
                  </a:txBody>
                  <a:tcPr/>
                </a:tc>
                <a:tc>
                  <a:txBody>
                    <a:bodyPr/>
                    <a:lstStyle/>
                    <a:p>
                      <a:r>
                        <a:rPr lang="en-US" sz="1000"/>
                        <a:t>4086</a:t>
                      </a:r>
                    </a:p>
                  </a:txBody>
                  <a:tcPr/>
                </a:tc>
                <a:tc>
                  <a:txBody>
                    <a:bodyPr/>
                    <a:lstStyle/>
                    <a:p>
                      <a:r>
                        <a:rPr lang="en-US" sz="1000"/>
                        <a:t>170.25</a:t>
                      </a:r>
                    </a:p>
                  </a:txBody>
                  <a:tcPr/>
                </a:tc>
                <a:tc>
                  <a:txBody>
                    <a:bodyPr/>
                    <a:lstStyle/>
                    <a:p>
                      <a:r>
                        <a:rPr lang="en-US" sz="1000"/>
                        <a:t>124</a:t>
                      </a:r>
                    </a:p>
                  </a:txBody>
                  <a:tcPr/>
                </a:tc>
                <a:tc>
                  <a:txBody>
                    <a:bodyPr/>
                    <a:lstStyle/>
                    <a:p>
                      <a:r>
                        <a:rPr lang="en-US" sz="1000"/>
                        <a:t>616.25</a:t>
                      </a:r>
                    </a:p>
                  </a:txBody>
                  <a:tcPr/>
                </a:tc>
                <a:tc>
                  <a:txBody>
                    <a:bodyPr/>
                    <a:lstStyle/>
                    <a:p>
                      <a:r>
                        <a:rPr lang="en-US" sz="1000"/>
                        <a:t>14790</a:t>
                      </a:r>
                    </a:p>
                  </a:txBody>
                  <a:tcPr/>
                </a:tc>
                <a:tc>
                  <a:txBody>
                    <a:bodyPr/>
                    <a:lstStyle/>
                    <a:p>
                      <a:r>
                        <a:rPr lang="en-US" sz="1000"/>
                        <a:t>119</a:t>
                      </a:r>
                    </a:p>
                  </a:txBody>
                  <a:tcPr/>
                </a:tc>
                <a:tc>
                  <a:txBody>
                    <a:bodyPr/>
                    <a:lstStyle/>
                    <a:p>
                      <a:r>
                        <a:rPr lang="en-US" sz="1000"/>
                        <a:t>0.3905 %</a:t>
                      </a:r>
                    </a:p>
                  </a:txBody>
                  <a:tcPr/>
                </a:tc>
                <a:extLst>
                  <a:ext uri="{0D108BD9-81ED-4DB2-BD59-A6C34878D82A}">
                    <a16:rowId xmlns:a16="http://schemas.microsoft.com/office/drawing/2014/main" val="565501715"/>
                  </a:ext>
                </a:extLst>
              </a:tr>
            </a:tbl>
          </a:graphicData>
        </a:graphic>
      </p:graphicFrame>
      <p:sp>
        <p:nvSpPr>
          <p:cNvPr id="4" name="Text Placeholder 3">
            <a:extLst>
              <a:ext uri="{FF2B5EF4-FFF2-40B4-BE49-F238E27FC236}">
                <a16:creationId xmlns:a16="http://schemas.microsoft.com/office/drawing/2014/main" id="{C88E4955-D2AA-446A-A655-7681B240B8F6}"/>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1537149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44457-11EA-4130-81E4-B99EB5DCF654}"/>
              </a:ext>
            </a:extLst>
          </p:cNvPr>
          <p:cNvSpPr>
            <a:spLocks noGrp="1"/>
          </p:cNvSpPr>
          <p:nvPr>
            <p:ph type="title"/>
          </p:nvPr>
        </p:nvSpPr>
        <p:spPr/>
        <p:txBody>
          <a:bodyPr/>
          <a:lstStyle/>
          <a:p>
            <a:r>
              <a:rPr lang="en-US"/>
              <a:t>Overall Overall Top Pages (Posadas + Competidores) | All profiles - 1 of 3</a:t>
            </a:r>
          </a:p>
        </p:txBody>
      </p:sp>
      <p:graphicFrame>
        <p:nvGraphicFramePr>
          <p:cNvPr id="5" name="Table Placeholder 4">
            <a:extLst>
              <a:ext uri="{FF2B5EF4-FFF2-40B4-BE49-F238E27FC236}">
                <a16:creationId xmlns:a16="http://schemas.microsoft.com/office/drawing/2014/main" id="{51639A8C-F03D-47DB-A9D4-C2B7A9C623EC}"/>
              </a:ext>
            </a:extLst>
          </p:cNvPr>
          <p:cNvGraphicFramePr>
            <a:graphicFrameLocks noGrp="1"/>
          </p:cNvGraphicFramePr>
          <p:nvPr>
            <p:ph type="tbl" sz="quarter" idx="13"/>
            <p:extLst>
              <p:ext uri="{D42A27DB-BD31-4B8C-83A1-F6EECF244321}">
                <p14:modId xmlns:p14="http://schemas.microsoft.com/office/powerpoint/2010/main" val="2934043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68546694"/>
                    </a:ext>
                  </a:extLst>
                </a:gridCol>
                <a:gridCol w="1152144">
                  <a:extLst>
                    <a:ext uri="{9D8B030D-6E8A-4147-A177-3AD203B41FA5}">
                      <a16:colId xmlns:a16="http://schemas.microsoft.com/office/drawing/2014/main" val="480176419"/>
                    </a:ext>
                  </a:extLst>
                </a:gridCol>
                <a:gridCol w="1152144">
                  <a:extLst>
                    <a:ext uri="{9D8B030D-6E8A-4147-A177-3AD203B41FA5}">
                      <a16:colId xmlns:a16="http://schemas.microsoft.com/office/drawing/2014/main" val="791857543"/>
                    </a:ext>
                  </a:extLst>
                </a:gridCol>
                <a:gridCol w="1152144">
                  <a:extLst>
                    <a:ext uri="{9D8B030D-6E8A-4147-A177-3AD203B41FA5}">
                      <a16:colId xmlns:a16="http://schemas.microsoft.com/office/drawing/2014/main" val="1839262410"/>
                    </a:ext>
                  </a:extLst>
                </a:gridCol>
                <a:gridCol w="1152144">
                  <a:extLst>
                    <a:ext uri="{9D8B030D-6E8A-4147-A177-3AD203B41FA5}">
                      <a16:colId xmlns:a16="http://schemas.microsoft.com/office/drawing/2014/main" val="1195268960"/>
                    </a:ext>
                  </a:extLst>
                </a:gridCol>
                <a:gridCol w="1152144">
                  <a:extLst>
                    <a:ext uri="{9D8B030D-6E8A-4147-A177-3AD203B41FA5}">
                      <a16:colId xmlns:a16="http://schemas.microsoft.com/office/drawing/2014/main" val="16799309"/>
                    </a:ext>
                  </a:extLst>
                </a:gridCol>
                <a:gridCol w="1152144">
                  <a:extLst>
                    <a:ext uri="{9D8B030D-6E8A-4147-A177-3AD203B41FA5}">
                      <a16:colId xmlns:a16="http://schemas.microsoft.com/office/drawing/2014/main" val="842903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per Post</a:t>
                      </a:r>
                    </a:p>
                  </a:txBody>
                  <a:tcPr/>
                </a:tc>
                <a:extLst>
                  <a:ext uri="{0D108BD9-81ED-4DB2-BD59-A6C34878D82A}">
                    <a16:rowId xmlns:a16="http://schemas.microsoft.com/office/drawing/2014/main" val="1558742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Aqua Beach Resort Cancun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3737</a:t>
                      </a:r>
                    </a:p>
                  </a:txBody>
                  <a:tcPr/>
                </a:tc>
                <a:extLst>
                  <a:ext uri="{0D108BD9-81ED-4DB2-BD59-A6C34878D82A}">
                    <a16:rowId xmlns:a16="http://schemas.microsoft.com/office/drawing/2014/main" val="1160068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RIU Hotels and Resorts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3667177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extLst>
                  <a:ext uri="{0D108BD9-81ED-4DB2-BD59-A6C34878D82A}">
                    <a16:rowId xmlns:a16="http://schemas.microsoft.com/office/drawing/2014/main" val="389600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Americana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940</a:t>
                      </a:r>
                    </a:p>
                  </a:txBody>
                  <a:tcPr/>
                </a:tc>
                <a:extLst>
                  <a:ext uri="{0D108BD9-81ED-4DB2-BD59-A6C34878D82A}">
                    <a16:rowId xmlns:a16="http://schemas.microsoft.com/office/drawing/2014/main" val="2811652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riuhotels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extLst>
                  <a:ext uri="{0D108BD9-81ED-4DB2-BD59-A6C34878D82A}">
                    <a16:rowId xmlns:a16="http://schemas.microsoft.com/office/drawing/2014/main" val="3769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Marriott Bonvoy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4207297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extLst>
                  <a:ext uri="{0D108BD9-81ED-4DB2-BD59-A6C34878D82A}">
                    <a16:rowId xmlns:a16="http://schemas.microsoft.com/office/drawing/2014/main" val="148663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Aqua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a:t>
                      </a:r>
                    </a:p>
                  </a:txBody>
                  <a:tcPr/>
                </a:tc>
                <a:extLst>
                  <a:ext uri="{0D108BD9-81ED-4DB2-BD59-A6C34878D82A}">
                    <a16:rowId xmlns:a16="http://schemas.microsoft.com/office/drawing/2014/main" val="352943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liveaquacancun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2013</a:t>
                      </a:r>
                    </a:p>
                  </a:txBody>
                  <a:tcPr/>
                </a:tc>
                <a:extLst>
                  <a:ext uri="{0D108BD9-81ED-4DB2-BD59-A6C34878D82A}">
                    <a16:rowId xmlns:a16="http://schemas.microsoft.com/office/drawing/2014/main" val="229176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Grand Fiesta Americana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extLst>
                  <a:ext uri="{0D108BD9-81ED-4DB2-BD59-A6C34878D82A}">
                    <a16:rowId xmlns:a16="http://schemas.microsoft.com/office/drawing/2014/main" val="374130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Fiesta Americana Viaducto Aeropuerto, CDMX.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a:t>
                      </a:r>
                    </a:p>
                  </a:txBody>
                  <a:tcPr/>
                </a:tc>
                <a:extLst>
                  <a:ext uri="{0D108BD9-81ED-4DB2-BD59-A6C34878D82A}">
                    <a16:rowId xmlns:a16="http://schemas.microsoft.com/office/drawing/2014/main" val="3374596571"/>
                  </a:ext>
                </a:extLst>
              </a:tr>
            </a:tbl>
          </a:graphicData>
        </a:graphic>
      </p:graphicFrame>
      <p:sp>
        <p:nvSpPr>
          <p:cNvPr id="4" name="Text Placeholder 3">
            <a:extLst>
              <a:ext uri="{FF2B5EF4-FFF2-40B4-BE49-F238E27FC236}">
                <a16:creationId xmlns:a16="http://schemas.microsoft.com/office/drawing/2014/main" id="{257B12E5-7068-4554-9140-550C27021E4D}"/>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589508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5F280-A3EC-4E6C-A8FF-1BF3157D5EFE}"/>
              </a:ext>
            </a:extLst>
          </p:cNvPr>
          <p:cNvSpPr>
            <a:spLocks noGrp="1"/>
          </p:cNvSpPr>
          <p:nvPr>
            <p:ph type="title"/>
          </p:nvPr>
        </p:nvSpPr>
        <p:spPr/>
        <p:txBody>
          <a:bodyPr/>
          <a:lstStyle/>
          <a:p>
            <a:r>
              <a:rPr lang="en-US"/>
              <a:t>Overall Overall Top Pages (Posadas + Competidores) | All profiles - 2 of 3</a:t>
            </a:r>
          </a:p>
        </p:txBody>
      </p:sp>
      <p:graphicFrame>
        <p:nvGraphicFramePr>
          <p:cNvPr id="5" name="Table Placeholder 4">
            <a:extLst>
              <a:ext uri="{FF2B5EF4-FFF2-40B4-BE49-F238E27FC236}">
                <a16:creationId xmlns:a16="http://schemas.microsoft.com/office/drawing/2014/main" id="{D5FC3201-1FBE-46E4-8061-DDA0015F5672}"/>
              </a:ext>
            </a:extLst>
          </p:cNvPr>
          <p:cNvGraphicFramePr>
            <a:graphicFrameLocks noGrp="1"/>
          </p:cNvGraphicFramePr>
          <p:nvPr>
            <p:ph type="tbl" sz="quarter" idx="13"/>
            <p:extLst>
              <p:ext uri="{D42A27DB-BD31-4B8C-83A1-F6EECF244321}">
                <p14:modId xmlns:p14="http://schemas.microsoft.com/office/powerpoint/2010/main" val="110416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29574279"/>
                    </a:ext>
                  </a:extLst>
                </a:gridCol>
                <a:gridCol w="1152144">
                  <a:extLst>
                    <a:ext uri="{9D8B030D-6E8A-4147-A177-3AD203B41FA5}">
                      <a16:colId xmlns:a16="http://schemas.microsoft.com/office/drawing/2014/main" val="1216732943"/>
                    </a:ext>
                  </a:extLst>
                </a:gridCol>
                <a:gridCol w="1152144">
                  <a:extLst>
                    <a:ext uri="{9D8B030D-6E8A-4147-A177-3AD203B41FA5}">
                      <a16:colId xmlns:a16="http://schemas.microsoft.com/office/drawing/2014/main" val="3685459638"/>
                    </a:ext>
                  </a:extLst>
                </a:gridCol>
                <a:gridCol w="1152144">
                  <a:extLst>
                    <a:ext uri="{9D8B030D-6E8A-4147-A177-3AD203B41FA5}">
                      <a16:colId xmlns:a16="http://schemas.microsoft.com/office/drawing/2014/main" val="3264573491"/>
                    </a:ext>
                  </a:extLst>
                </a:gridCol>
                <a:gridCol w="1152144">
                  <a:extLst>
                    <a:ext uri="{9D8B030D-6E8A-4147-A177-3AD203B41FA5}">
                      <a16:colId xmlns:a16="http://schemas.microsoft.com/office/drawing/2014/main" val="1152680662"/>
                    </a:ext>
                  </a:extLst>
                </a:gridCol>
                <a:gridCol w="1152144">
                  <a:extLst>
                    <a:ext uri="{9D8B030D-6E8A-4147-A177-3AD203B41FA5}">
                      <a16:colId xmlns:a16="http://schemas.microsoft.com/office/drawing/2014/main" val="1247581576"/>
                    </a:ext>
                  </a:extLst>
                </a:gridCol>
                <a:gridCol w="1152144">
                  <a:extLst>
                    <a:ext uri="{9D8B030D-6E8A-4147-A177-3AD203B41FA5}">
                      <a16:colId xmlns:a16="http://schemas.microsoft.com/office/drawing/2014/main" val="174803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per Post</a:t>
                      </a:r>
                    </a:p>
                  </a:txBody>
                  <a:tcPr/>
                </a:tc>
                <a:extLst>
                  <a:ext uri="{0D108BD9-81ED-4DB2-BD59-A6C34878D82A}">
                    <a16:rowId xmlns:a16="http://schemas.microsoft.com/office/drawing/2014/main" val="2173588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Americana Travelty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extLst>
                  <a:ext uri="{0D108BD9-81ED-4DB2-BD59-A6C34878D82A}">
                    <a16:rowId xmlns:a16="http://schemas.microsoft.com/office/drawing/2014/main" val="215296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marriottbonvoy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1957119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extLst>
                  <a:ext uri="{0D108BD9-81ED-4DB2-BD59-A6C34878D82A}">
                    <a16:rowId xmlns:a16="http://schemas.microsoft.com/office/drawing/2014/main" val="842932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extLst>
                  <a:ext uri="{0D108BD9-81ED-4DB2-BD59-A6C34878D82A}">
                    <a16:rowId xmlns:a16="http://schemas.microsoft.com/office/drawing/2014/main" val="213997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Hyatt Ziva Cancun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extLst>
                  <a:ext uri="{0D108BD9-81ED-4DB2-BD59-A6C34878D82A}">
                    <a16:rowId xmlns:a16="http://schemas.microsoft.com/office/drawing/2014/main" val="3359702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Choice Hotels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extLst>
                  <a:ext uri="{0D108BD9-81ED-4DB2-BD59-A6C34878D82A}">
                    <a16:rowId xmlns:a16="http://schemas.microsoft.com/office/drawing/2014/main" val="1736130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Hoteles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extLst>
                  <a:ext uri="{0D108BD9-81ED-4DB2-BD59-A6C34878D82A}">
                    <a16:rowId xmlns:a16="http://schemas.microsoft.com/office/drawing/2014/main" val="390306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excellencerivieracancun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2551089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secretsresorts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extLst>
                  <a:ext uri="{0D108BD9-81ED-4DB2-BD59-A6C34878D82A}">
                    <a16:rowId xmlns:a16="http://schemas.microsoft.com/office/drawing/2014/main" val="126934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Americana Cozumel All Inclusive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extLst>
                  <a:ext uri="{0D108BD9-81ED-4DB2-BD59-A6C34878D82A}">
                    <a16:rowId xmlns:a16="http://schemas.microsoft.com/office/drawing/2014/main" val="402316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Marriott International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extLst>
                  <a:ext uri="{0D108BD9-81ED-4DB2-BD59-A6C34878D82A}">
                    <a16:rowId xmlns:a16="http://schemas.microsoft.com/office/drawing/2014/main" val="1773622928"/>
                  </a:ext>
                </a:extLst>
              </a:tr>
            </a:tbl>
          </a:graphicData>
        </a:graphic>
      </p:graphicFrame>
      <p:sp>
        <p:nvSpPr>
          <p:cNvPr id="4" name="Text Placeholder 3">
            <a:extLst>
              <a:ext uri="{FF2B5EF4-FFF2-40B4-BE49-F238E27FC236}">
                <a16:creationId xmlns:a16="http://schemas.microsoft.com/office/drawing/2014/main" id="{3E79AF13-404A-4FB0-BD07-A3383F07F312}"/>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785462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52503-4906-4ADE-B81D-ACF5717341C6}"/>
              </a:ext>
            </a:extLst>
          </p:cNvPr>
          <p:cNvSpPr>
            <a:spLocks noGrp="1"/>
          </p:cNvSpPr>
          <p:nvPr>
            <p:ph type="title"/>
          </p:nvPr>
        </p:nvSpPr>
        <p:spPr/>
        <p:txBody>
          <a:bodyPr/>
          <a:lstStyle/>
          <a:p>
            <a:r>
              <a:rPr lang="en-US"/>
              <a:t>Overall Overall Top Pages (Posadas + Competidores) | All profiles - 3 of 3</a:t>
            </a:r>
          </a:p>
        </p:txBody>
      </p:sp>
      <p:graphicFrame>
        <p:nvGraphicFramePr>
          <p:cNvPr id="5" name="Table Placeholder 4">
            <a:extLst>
              <a:ext uri="{FF2B5EF4-FFF2-40B4-BE49-F238E27FC236}">
                <a16:creationId xmlns:a16="http://schemas.microsoft.com/office/drawing/2014/main" id="{C271B012-43C6-46C0-92EE-ACCA176118A4}"/>
              </a:ext>
            </a:extLst>
          </p:cNvPr>
          <p:cNvGraphicFramePr>
            <a:graphicFrameLocks noGrp="1"/>
          </p:cNvGraphicFramePr>
          <p:nvPr>
            <p:ph type="tbl" sz="quarter" idx="13"/>
            <p:extLst>
              <p:ext uri="{D42A27DB-BD31-4B8C-83A1-F6EECF244321}">
                <p14:modId xmlns:p14="http://schemas.microsoft.com/office/powerpoint/2010/main" val="3446292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11935717"/>
                    </a:ext>
                  </a:extLst>
                </a:gridCol>
                <a:gridCol w="1152144">
                  <a:extLst>
                    <a:ext uri="{9D8B030D-6E8A-4147-A177-3AD203B41FA5}">
                      <a16:colId xmlns:a16="http://schemas.microsoft.com/office/drawing/2014/main" val="984814761"/>
                    </a:ext>
                  </a:extLst>
                </a:gridCol>
                <a:gridCol w="1152144">
                  <a:extLst>
                    <a:ext uri="{9D8B030D-6E8A-4147-A177-3AD203B41FA5}">
                      <a16:colId xmlns:a16="http://schemas.microsoft.com/office/drawing/2014/main" val="1691179801"/>
                    </a:ext>
                  </a:extLst>
                </a:gridCol>
                <a:gridCol w="1152144">
                  <a:extLst>
                    <a:ext uri="{9D8B030D-6E8A-4147-A177-3AD203B41FA5}">
                      <a16:colId xmlns:a16="http://schemas.microsoft.com/office/drawing/2014/main" val="2147669585"/>
                    </a:ext>
                  </a:extLst>
                </a:gridCol>
                <a:gridCol w="1152144">
                  <a:extLst>
                    <a:ext uri="{9D8B030D-6E8A-4147-A177-3AD203B41FA5}">
                      <a16:colId xmlns:a16="http://schemas.microsoft.com/office/drawing/2014/main" val="1248495033"/>
                    </a:ext>
                  </a:extLst>
                </a:gridCol>
                <a:gridCol w="1152144">
                  <a:extLst>
                    <a:ext uri="{9D8B030D-6E8A-4147-A177-3AD203B41FA5}">
                      <a16:colId xmlns:a16="http://schemas.microsoft.com/office/drawing/2014/main" val="2887999415"/>
                    </a:ext>
                  </a:extLst>
                </a:gridCol>
                <a:gridCol w="1152144">
                  <a:extLst>
                    <a:ext uri="{9D8B030D-6E8A-4147-A177-3AD203B41FA5}">
                      <a16:colId xmlns:a16="http://schemas.microsoft.com/office/drawing/2014/main" val="1220815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Audience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Posted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per Post</a:t>
                      </a:r>
                    </a:p>
                  </a:txBody>
                  <a:tcPr/>
                </a:tc>
                <a:extLst>
                  <a:ext uri="{0D108BD9-81ED-4DB2-BD59-A6C34878D82A}">
                    <a16:rowId xmlns:a16="http://schemas.microsoft.com/office/drawing/2014/main" val="3466766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Grand Fiesta Americana Los Cabos All-Inclusive Golf &amp; Spa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extLst>
                  <a:ext uri="{0D108BD9-81ED-4DB2-BD59-A6C34878D82A}">
                    <a16:rowId xmlns:a16="http://schemas.microsoft.com/office/drawing/2014/main" val="192712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Inn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extLst>
                  <a:ext uri="{0D108BD9-81ED-4DB2-BD59-A6C34878D82A}">
                    <a16:rowId xmlns:a16="http://schemas.microsoft.com/office/drawing/2014/main" val="391819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Grand Fiesta Americana Veracruz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extLst>
                  <a:ext uri="{0D108BD9-81ED-4DB2-BD59-A6C34878D82A}">
                    <a16:rowId xmlns:a16="http://schemas.microsoft.com/office/drawing/2014/main" val="1941765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Excellence Riviera Cancun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extLst>
                  <a:ext uri="{0D108BD9-81ED-4DB2-BD59-A6C34878D82A}">
                    <a16:rowId xmlns:a16="http://schemas.microsoft.com/office/drawing/2014/main" val="1335596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hyattzivacancun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extLst>
                  <a:ext uri="{0D108BD9-81ED-4DB2-BD59-A6C34878D82A}">
                    <a16:rowId xmlns:a16="http://schemas.microsoft.com/office/drawing/2014/main" val="25540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Americana Acapulco Villas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extLst>
                  <a:ext uri="{0D108BD9-81ED-4DB2-BD59-A6C34878D82A}">
                    <a16:rowId xmlns:a16="http://schemas.microsoft.com/office/drawing/2014/main" val="944523736"/>
                  </a:ext>
                </a:extLst>
              </a:tr>
            </a:tbl>
          </a:graphicData>
        </a:graphic>
      </p:graphicFrame>
      <p:sp>
        <p:nvSpPr>
          <p:cNvPr id="4" name="Text Placeholder 3">
            <a:extLst>
              <a:ext uri="{FF2B5EF4-FFF2-40B4-BE49-F238E27FC236}">
                <a16:creationId xmlns:a16="http://schemas.microsoft.com/office/drawing/2014/main" id="{5FCF5B3F-CBD2-45E1-B4F8-94E696A7D57B}"/>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936569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57854-960F-4A56-B37A-616DE9073E1D}"/>
              </a:ext>
            </a:extLst>
          </p:cNvPr>
          <p:cNvSpPr>
            <a:spLocks noGrp="1"/>
          </p:cNvSpPr>
          <p:nvPr>
            <p:ph type="title"/>
          </p:nvPr>
        </p:nvSpPr>
        <p:spPr/>
        <p:txBody>
          <a:bodyPr/>
          <a:lstStyle/>
          <a:p>
            <a:r>
              <a:rPr lang="en-US"/>
              <a:t>Overall All Posts Table (Posadas) | 51 profiles - 1 of 14</a:t>
            </a:r>
          </a:p>
        </p:txBody>
      </p:sp>
      <p:graphicFrame>
        <p:nvGraphicFramePr>
          <p:cNvPr id="5" name="Table Placeholder 4">
            <a:extLst>
              <a:ext uri="{FF2B5EF4-FFF2-40B4-BE49-F238E27FC236}">
                <a16:creationId xmlns:a16="http://schemas.microsoft.com/office/drawing/2014/main" id="{7FC0BA0B-AB96-4F16-9341-814DE465580D}"/>
              </a:ext>
            </a:extLst>
          </p:cNvPr>
          <p:cNvGraphicFramePr>
            <a:graphicFrameLocks noGrp="1"/>
          </p:cNvGraphicFramePr>
          <p:nvPr>
            <p:ph type="tbl" sz="quarter" idx="13"/>
            <p:extLst>
              <p:ext uri="{D42A27DB-BD31-4B8C-83A1-F6EECF244321}">
                <p14:modId xmlns:p14="http://schemas.microsoft.com/office/powerpoint/2010/main" val="1254762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67734315"/>
                    </a:ext>
                  </a:extLst>
                </a:gridCol>
                <a:gridCol w="1399032">
                  <a:extLst>
                    <a:ext uri="{9D8B030D-6E8A-4147-A177-3AD203B41FA5}">
                      <a16:colId xmlns:a16="http://schemas.microsoft.com/office/drawing/2014/main" val="3883001190"/>
                    </a:ext>
                  </a:extLst>
                </a:gridCol>
                <a:gridCol w="740664">
                  <a:extLst>
                    <a:ext uri="{9D8B030D-6E8A-4147-A177-3AD203B41FA5}">
                      <a16:colId xmlns:a16="http://schemas.microsoft.com/office/drawing/2014/main" val="2348256535"/>
                    </a:ext>
                  </a:extLst>
                </a:gridCol>
                <a:gridCol w="740664">
                  <a:extLst>
                    <a:ext uri="{9D8B030D-6E8A-4147-A177-3AD203B41FA5}">
                      <a16:colId xmlns:a16="http://schemas.microsoft.com/office/drawing/2014/main" val="3097496214"/>
                    </a:ext>
                  </a:extLst>
                </a:gridCol>
                <a:gridCol w="740664">
                  <a:extLst>
                    <a:ext uri="{9D8B030D-6E8A-4147-A177-3AD203B41FA5}">
                      <a16:colId xmlns:a16="http://schemas.microsoft.com/office/drawing/2014/main" val="686659838"/>
                    </a:ext>
                  </a:extLst>
                </a:gridCol>
                <a:gridCol w="740664">
                  <a:extLst>
                    <a:ext uri="{9D8B030D-6E8A-4147-A177-3AD203B41FA5}">
                      <a16:colId xmlns:a16="http://schemas.microsoft.com/office/drawing/2014/main" val="2337966436"/>
                    </a:ext>
                  </a:extLst>
                </a:gridCol>
                <a:gridCol w="740664">
                  <a:extLst>
                    <a:ext uri="{9D8B030D-6E8A-4147-A177-3AD203B41FA5}">
                      <a16:colId xmlns:a16="http://schemas.microsoft.com/office/drawing/2014/main" val="3343072316"/>
                    </a:ext>
                  </a:extLst>
                </a:gridCol>
                <a:gridCol w="740664">
                  <a:extLst>
                    <a:ext uri="{9D8B030D-6E8A-4147-A177-3AD203B41FA5}">
                      <a16:colId xmlns:a16="http://schemas.microsoft.com/office/drawing/2014/main" val="312482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04584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Beach Resort Cancun - 2025-10-23 11:40:55</a:t>
                      </a:r>
                      <a:r>
                        <a:rPr kumimoji="0" lang="en-US" sz="1000" b="0" i="0" u="none" strike="noStrike" kern="1200" cap="none" spc="0" normalizeH="0" baseline="0" noProof="0">
                          <a:ln>
                            <a:noFill/>
                          </a:ln>
                          <a:solidFill>
                            <a:prstClr val="black"/>
                          </a:solidFill>
                          <a:effectLst/>
                          <a:uLnTx/>
                          <a:uFillTx/>
                          <a:latin typeface="Calibri"/>
                          <a:ea typeface="+mn-ea"/>
                          <a:cs typeface="+mn-cs"/>
                        </a:rPr>
                        <a:t>
 Fresh flavors, ocean breeze, and a whole new way to fall in love with seafood 🌊✨
Our menu at Sea Corner has been reimagined to bring you even more coastal favorites. Each dish crafted to capture the essence of the Caribbean in every bite.
Discover paradise here: https://bit.ly/3XEhgML #Aqualover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https://quintly-eu-image-storage.s3.amazonaws.com/4b44c27c0f00e399662399a1bccc6a86/f21c9d99acda98640a5a0c66454107f2.jpg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08:24:31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7.8589 %</a:t>
                      </a:r>
                    </a:p>
                  </a:txBody>
                  <a:tcPr/>
                </a:tc>
                <a:extLst>
                  <a:ext uri="{0D108BD9-81ED-4DB2-BD59-A6C34878D82A}">
                    <a16:rowId xmlns:a16="http://schemas.microsoft.com/office/drawing/2014/main" val="235113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Beach Resort Cancun - 2025-10-30 08:57:22</a:t>
                      </a:r>
                      <a:r>
                        <a:rPr kumimoji="0" lang="en-US" sz="1000" b="0" i="0" u="none" strike="noStrike" kern="1200" cap="none" spc="0" normalizeH="0" baseline="0" noProof="0">
                          <a:ln>
                            <a:noFill/>
                          </a:ln>
                          <a:solidFill>
                            <a:prstClr val="black"/>
                          </a:solidFill>
                          <a:effectLst/>
                          <a:uLnTx/>
                          <a:uFillTx/>
                          <a:latin typeface="Calibri"/>
                          <a:ea typeface="+mn-ea"/>
                          <a:cs typeface="+mn-cs"/>
                        </a:rPr>
                        <a:t>
 Dinner at Azur feels like a Mediterranean dream: waves as your soundtrack, a soft breeze in the air, and flavors that transport your senses. 🌊🍽️
✨Reserve your stay and savor the #Aqualover experience:  https://bit.ly/3XEhgML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https://quintly-eu-image-storage.s3.amazonaws.com/4b44c27c0f00e399662399a1bccc6a86/7efd086cdfe4fbd3b0c859a1a5a9174a.jpg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4.5600 %</a:t>
                      </a:r>
                    </a:p>
                  </a:txBody>
                  <a:tcPr/>
                </a:tc>
                <a:extLst>
                  <a:ext uri="{0D108BD9-81ED-4DB2-BD59-A6C34878D82A}">
                    <a16:rowId xmlns:a16="http://schemas.microsoft.com/office/drawing/2014/main" val="3477936546"/>
                  </a:ext>
                </a:extLst>
              </a:tr>
            </a:tbl>
          </a:graphicData>
        </a:graphic>
      </p:graphicFrame>
      <p:sp>
        <p:nvSpPr>
          <p:cNvPr id="4" name="Text Placeholder 3">
            <a:extLst>
              <a:ext uri="{FF2B5EF4-FFF2-40B4-BE49-F238E27FC236}">
                <a16:creationId xmlns:a16="http://schemas.microsoft.com/office/drawing/2014/main" id="{D3C10AB3-F3F0-4314-BEF5-9F2A43EAF976}"/>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624082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5BB1A-4089-4431-B61A-04C2D518E3A8}"/>
              </a:ext>
            </a:extLst>
          </p:cNvPr>
          <p:cNvSpPr>
            <a:spLocks noGrp="1"/>
          </p:cNvSpPr>
          <p:nvPr>
            <p:ph type="title"/>
          </p:nvPr>
        </p:nvSpPr>
        <p:spPr/>
        <p:txBody>
          <a:bodyPr/>
          <a:lstStyle/>
          <a:p>
            <a:r>
              <a:rPr lang="en-US"/>
              <a:t>Overall All Posts Table (Posadas) | 51 profiles - 2 of 14</a:t>
            </a:r>
          </a:p>
        </p:txBody>
      </p:sp>
      <p:graphicFrame>
        <p:nvGraphicFramePr>
          <p:cNvPr id="5" name="Table Placeholder 4">
            <a:extLst>
              <a:ext uri="{FF2B5EF4-FFF2-40B4-BE49-F238E27FC236}">
                <a16:creationId xmlns:a16="http://schemas.microsoft.com/office/drawing/2014/main" id="{E48679C9-1AF8-415F-BA4C-F1FFDADC8A3D}"/>
              </a:ext>
            </a:extLst>
          </p:cNvPr>
          <p:cNvGraphicFramePr>
            <a:graphicFrameLocks noGrp="1"/>
          </p:cNvGraphicFramePr>
          <p:nvPr>
            <p:ph type="tbl" sz="quarter" idx="13"/>
            <p:extLst>
              <p:ext uri="{D42A27DB-BD31-4B8C-83A1-F6EECF244321}">
                <p14:modId xmlns:p14="http://schemas.microsoft.com/office/powerpoint/2010/main" val="3097919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45874413"/>
                    </a:ext>
                  </a:extLst>
                </a:gridCol>
                <a:gridCol w="1399032">
                  <a:extLst>
                    <a:ext uri="{9D8B030D-6E8A-4147-A177-3AD203B41FA5}">
                      <a16:colId xmlns:a16="http://schemas.microsoft.com/office/drawing/2014/main" val="1547637325"/>
                    </a:ext>
                  </a:extLst>
                </a:gridCol>
                <a:gridCol w="740664">
                  <a:extLst>
                    <a:ext uri="{9D8B030D-6E8A-4147-A177-3AD203B41FA5}">
                      <a16:colId xmlns:a16="http://schemas.microsoft.com/office/drawing/2014/main" val="457000781"/>
                    </a:ext>
                  </a:extLst>
                </a:gridCol>
                <a:gridCol w="740664">
                  <a:extLst>
                    <a:ext uri="{9D8B030D-6E8A-4147-A177-3AD203B41FA5}">
                      <a16:colId xmlns:a16="http://schemas.microsoft.com/office/drawing/2014/main" val="1530316622"/>
                    </a:ext>
                  </a:extLst>
                </a:gridCol>
                <a:gridCol w="740664">
                  <a:extLst>
                    <a:ext uri="{9D8B030D-6E8A-4147-A177-3AD203B41FA5}">
                      <a16:colId xmlns:a16="http://schemas.microsoft.com/office/drawing/2014/main" val="560096290"/>
                    </a:ext>
                  </a:extLst>
                </a:gridCol>
                <a:gridCol w="740664">
                  <a:extLst>
                    <a:ext uri="{9D8B030D-6E8A-4147-A177-3AD203B41FA5}">
                      <a16:colId xmlns:a16="http://schemas.microsoft.com/office/drawing/2014/main" val="3406772718"/>
                    </a:ext>
                  </a:extLst>
                </a:gridCol>
                <a:gridCol w="740664">
                  <a:extLst>
                    <a:ext uri="{9D8B030D-6E8A-4147-A177-3AD203B41FA5}">
                      <a16:colId xmlns:a16="http://schemas.microsoft.com/office/drawing/2014/main" val="1160610425"/>
                    </a:ext>
                  </a:extLst>
                </a:gridCol>
                <a:gridCol w="740664">
                  <a:extLst>
                    <a:ext uri="{9D8B030D-6E8A-4147-A177-3AD203B41FA5}">
                      <a16:colId xmlns:a16="http://schemas.microsoft.com/office/drawing/2014/main" val="50279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426901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liveaquacancun - 2025-10-30 09:20:58</a:t>
                      </a:r>
                      <a:r>
                        <a:rPr kumimoji="0" lang="en-US" sz="1000" b="0" i="0" u="none" strike="noStrike" kern="1200" cap="none" spc="0" normalizeH="0" baseline="0" noProof="0">
                          <a:ln>
                            <a:noFill/>
                          </a:ln>
                          <a:solidFill>
                            <a:prstClr val="black"/>
                          </a:solidFill>
                          <a:effectLst/>
                          <a:uLnTx/>
                          <a:uFillTx/>
                          <a:latin typeface="Calibri"/>
                          <a:ea typeface="+mn-ea"/>
                          <a:cs typeface="+mn-cs"/>
                        </a:rPr>
                        <a:t>
 Hay lugares que no se visitan, se viven y liveaquacancun me regaló días de calma, detalles personalizados y esa vista infinita que te hace olvidar el tiempo. 🌊✨
#aqualover #timetolive #aquacancun #cancun #travel #travelphotography #feelharmonyspa #spa #spaday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https://quintly-eu-image-storage.s3.amazonaws.com/480f1e2184a220ebc77caa72c7c38aab/ad3d3e52ce3252f89e50cacd45a23ba6.jpg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2.7815 %</a:t>
                      </a:r>
                    </a:p>
                  </a:txBody>
                  <a:tcPr/>
                </a:tc>
                <a:extLst>
                  <a:ext uri="{0D108BD9-81ED-4DB2-BD59-A6C34878D82A}">
                    <a16:rowId xmlns:a16="http://schemas.microsoft.com/office/drawing/2014/main" val="55796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liveaquacancun - 2025-10-23 08:38:46</a:t>
                      </a:r>
                      <a:r>
                        <a:rPr kumimoji="0" lang="es-ES" sz="1000" b="0" i="0" u="none" strike="noStrike" kern="1200" cap="none" spc="0" normalizeH="0" baseline="0" noProof="0">
                          <a:ln>
                            <a:noFill/>
                          </a:ln>
                          <a:solidFill>
                            <a:prstClr val="black"/>
                          </a:solidFill>
                          <a:effectLst/>
                          <a:uLnTx/>
                          <a:uFillTx/>
                          <a:latin typeface="Calibri"/>
                          <a:ea typeface="+mn-ea"/>
                          <a:cs typeface="+mn-cs"/>
                        </a:rPr>
                        <a:t>
 Literalmente, una experiencia de 10/10. Estoy súper agradecida de haber tenido la oportunidad de alojarme aquí. 💙 Recomiendo totalmente venir a Live Aqua para desconectarse, relajarse y disfrutar! 🧘‍♀ 
Gracias por todo! liveaquacancun
#aqualover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https://quintly-eu-image-storage.s3.amazonaws.com/480f1e2184a220ebc77caa72c7c38aab/247bf1eb73a351973baac39707125c67.jpg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2.7760 %</a:t>
                      </a:r>
                    </a:p>
                  </a:txBody>
                  <a:tcPr/>
                </a:tc>
                <a:extLst>
                  <a:ext uri="{0D108BD9-81ED-4DB2-BD59-A6C34878D82A}">
                    <a16:rowId xmlns:a16="http://schemas.microsoft.com/office/drawing/2014/main" val="2775360632"/>
                  </a:ext>
                </a:extLst>
              </a:tr>
            </a:tbl>
          </a:graphicData>
        </a:graphic>
      </p:graphicFrame>
      <p:sp>
        <p:nvSpPr>
          <p:cNvPr id="4" name="Text Placeholder 3">
            <a:extLst>
              <a:ext uri="{FF2B5EF4-FFF2-40B4-BE49-F238E27FC236}">
                <a16:creationId xmlns:a16="http://schemas.microsoft.com/office/drawing/2014/main" id="{83E9BEEA-1280-47F7-B194-AB4895EB90C6}"/>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591437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2010E-DC35-4268-8F67-206F03904A8A}"/>
              </a:ext>
            </a:extLst>
          </p:cNvPr>
          <p:cNvSpPr>
            <a:spLocks noGrp="1"/>
          </p:cNvSpPr>
          <p:nvPr>
            <p:ph type="title"/>
          </p:nvPr>
        </p:nvSpPr>
        <p:spPr/>
        <p:txBody>
          <a:bodyPr/>
          <a:lstStyle/>
          <a:p>
            <a:r>
              <a:rPr lang="en-US"/>
              <a:t>Overall All Posts Table (Posadas) | 51 profiles - 3 of 14</a:t>
            </a:r>
          </a:p>
        </p:txBody>
      </p:sp>
      <p:graphicFrame>
        <p:nvGraphicFramePr>
          <p:cNvPr id="5" name="Table Placeholder 4">
            <a:extLst>
              <a:ext uri="{FF2B5EF4-FFF2-40B4-BE49-F238E27FC236}">
                <a16:creationId xmlns:a16="http://schemas.microsoft.com/office/drawing/2014/main" id="{4856EBA8-D03A-4F96-B7B5-F8B9169A6392}"/>
              </a:ext>
            </a:extLst>
          </p:cNvPr>
          <p:cNvGraphicFramePr>
            <a:graphicFrameLocks noGrp="1"/>
          </p:cNvGraphicFramePr>
          <p:nvPr>
            <p:ph type="tbl" sz="quarter" idx="13"/>
            <p:extLst>
              <p:ext uri="{D42A27DB-BD31-4B8C-83A1-F6EECF244321}">
                <p14:modId xmlns:p14="http://schemas.microsoft.com/office/powerpoint/2010/main" val="2994281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25520605"/>
                    </a:ext>
                  </a:extLst>
                </a:gridCol>
                <a:gridCol w="1399032">
                  <a:extLst>
                    <a:ext uri="{9D8B030D-6E8A-4147-A177-3AD203B41FA5}">
                      <a16:colId xmlns:a16="http://schemas.microsoft.com/office/drawing/2014/main" val="3346517555"/>
                    </a:ext>
                  </a:extLst>
                </a:gridCol>
                <a:gridCol w="740664">
                  <a:extLst>
                    <a:ext uri="{9D8B030D-6E8A-4147-A177-3AD203B41FA5}">
                      <a16:colId xmlns:a16="http://schemas.microsoft.com/office/drawing/2014/main" val="3562564946"/>
                    </a:ext>
                  </a:extLst>
                </a:gridCol>
                <a:gridCol w="740664">
                  <a:extLst>
                    <a:ext uri="{9D8B030D-6E8A-4147-A177-3AD203B41FA5}">
                      <a16:colId xmlns:a16="http://schemas.microsoft.com/office/drawing/2014/main" val="1741806238"/>
                    </a:ext>
                  </a:extLst>
                </a:gridCol>
                <a:gridCol w="740664">
                  <a:extLst>
                    <a:ext uri="{9D8B030D-6E8A-4147-A177-3AD203B41FA5}">
                      <a16:colId xmlns:a16="http://schemas.microsoft.com/office/drawing/2014/main" val="1172206708"/>
                    </a:ext>
                  </a:extLst>
                </a:gridCol>
                <a:gridCol w="740664">
                  <a:extLst>
                    <a:ext uri="{9D8B030D-6E8A-4147-A177-3AD203B41FA5}">
                      <a16:colId xmlns:a16="http://schemas.microsoft.com/office/drawing/2014/main" val="2490952366"/>
                    </a:ext>
                  </a:extLst>
                </a:gridCol>
                <a:gridCol w="740664">
                  <a:extLst>
                    <a:ext uri="{9D8B030D-6E8A-4147-A177-3AD203B41FA5}">
                      <a16:colId xmlns:a16="http://schemas.microsoft.com/office/drawing/2014/main" val="4046432419"/>
                    </a:ext>
                  </a:extLst>
                </a:gridCol>
                <a:gridCol w="740664">
                  <a:extLst>
                    <a:ext uri="{9D8B030D-6E8A-4147-A177-3AD203B41FA5}">
                      <a16:colId xmlns:a16="http://schemas.microsoft.com/office/drawing/2014/main" val="113337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4469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- 2025-10-25 18:30:02</a:t>
                      </a:r>
                      <a:r>
                        <a:rPr kumimoji="0" lang="es-ES" sz="1000" b="0" i="0" u="none" strike="noStrike" kern="1200" cap="none" spc="0" normalizeH="0" baseline="0" noProof="0">
                          <a:ln>
                            <a:noFill/>
                          </a:ln>
                          <a:solidFill>
                            <a:prstClr val="black"/>
                          </a:solidFill>
                          <a:effectLst/>
                          <a:uLnTx/>
                          <a:uFillTx/>
                          <a:latin typeface="Calibri"/>
                          <a:ea typeface="+mn-ea"/>
                          <a:cs typeface="+mn-cs"/>
                        </a:rPr>
                        <a:t>
 Una brisa serena y la tranquilidad de disfrutar sin apuros.
El sonido del mar, la risa compartida y el momento justo para no pensar en nada más.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https://quintly-eu-image-storage.s3.amazonaws.com/fef669acd8388aac7b5e518ffdc92bcc/fe3c96f6c1ae1579f846bcc49ef67229.jpg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1.3222 %</a:t>
                      </a:r>
                    </a:p>
                  </a:txBody>
                  <a:tcPr/>
                </a:tc>
                <a:extLst>
                  <a:ext uri="{0D108BD9-81ED-4DB2-BD59-A6C34878D82A}">
                    <a16:rowId xmlns:a16="http://schemas.microsoft.com/office/drawing/2014/main" val="352887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- 2025-10-29 11:58:16</a:t>
                      </a:r>
                      <a:r>
                        <a:rPr kumimoji="0" lang="en-US" sz="1000" b="0" i="0" u="none" strike="noStrike" kern="1200" cap="none" spc="0" normalizeH="0" baseline="0" noProof="0">
                          <a:ln>
                            <a:noFill/>
                          </a:ln>
                          <a:solidFill>
                            <a:prstClr val="black"/>
                          </a:solidFill>
                          <a:effectLst/>
                          <a:uLnTx/>
                          <a:uFillTx/>
                          <a:latin typeface="Calibri"/>
                          <a:ea typeface="+mn-ea"/>
                          <a:cs typeface="+mn-cs"/>
                        </a:rPr>
                        <a:t>
 A serene retreat made for your rhythm. 
Live Aqua Residences awaits.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https://quintly-eu-image-storage.s3.amazonaws.com/c681a28199b88f4844a8e55167936e47/ebdc12110e865a2f58351bf51a119467.jpg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02:14:19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4.4324 %</a:t>
                      </a:r>
                    </a:p>
                  </a:txBody>
                  <a:tcPr/>
                </a:tc>
                <a:extLst>
                  <a:ext uri="{0D108BD9-81ED-4DB2-BD59-A6C34878D82A}">
                    <a16:rowId xmlns:a16="http://schemas.microsoft.com/office/drawing/2014/main" val="3205463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Beach Resort Cancun - 2025-10-24 09:14:18</a:t>
                      </a:r>
                      <a:r>
                        <a:rPr kumimoji="0" lang="en-US" sz="1000" b="0" i="0" u="none" strike="noStrike" kern="1200" cap="none" spc="0" normalizeH="0" baseline="0" noProof="0">
                          <a:ln>
                            <a:noFill/>
                          </a:ln>
                          <a:solidFill>
                            <a:prstClr val="black"/>
                          </a:solidFill>
                          <a:effectLst/>
                          <a:uLnTx/>
                          <a:uFillTx/>
                          <a:latin typeface="Calibri"/>
                          <a:ea typeface="+mn-ea"/>
                          <a:cs typeface="+mn-cs"/>
                        </a:rPr>
                        <a:t>
 Beach days that feel like pure perfection 🌊☀️ Soft sand, turquoise waves, and that unmistakable sense of calm.
Plan your escape today #AquaLover: https://bit.ly/3XEhgML
🎥: Yess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https://quintly-eu-image-storage.s3.amazonaws.com/4b44c27c0f00e399662399a1bccc6a86/7ae3c7fdb940c9f038cf5c761bd737f0.jpg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02:19:05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1.8593 %</a:t>
                      </a:r>
                    </a:p>
                  </a:txBody>
                  <a:tcPr/>
                </a:tc>
                <a:extLst>
                  <a:ext uri="{0D108BD9-81ED-4DB2-BD59-A6C34878D82A}">
                    <a16:rowId xmlns:a16="http://schemas.microsoft.com/office/drawing/2014/main" val="1389451809"/>
                  </a:ext>
                </a:extLst>
              </a:tr>
            </a:tbl>
          </a:graphicData>
        </a:graphic>
      </p:graphicFrame>
      <p:sp>
        <p:nvSpPr>
          <p:cNvPr id="4" name="Text Placeholder 3">
            <a:extLst>
              <a:ext uri="{FF2B5EF4-FFF2-40B4-BE49-F238E27FC236}">
                <a16:creationId xmlns:a16="http://schemas.microsoft.com/office/drawing/2014/main" id="{0ACF17B4-4506-4D1B-A127-213C29E187DB}"/>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551593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41250-D647-459F-9B30-E1C953BB21C4}"/>
              </a:ext>
            </a:extLst>
          </p:cNvPr>
          <p:cNvSpPr>
            <a:spLocks noGrp="1"/>
          </p:cNvSpPr>
          <p:nvPr>
            <p:ph type="title"/>
          </p:nvPr>
        </p:nvSpPr>
        <p:spPr/>
        <p:txBody>
          <a:bodyPr/>
          <a:lstStyle/>
          <a:p>
            <a:r>
              <a:rPr lang="en-US"/>
              <a:t>Overall All Posts Table (Posadas) | 51 profiles - 4 of 14</a:t>
            </a:r>
          </a:p>
        </p:txBody>
      </p:sp>
      <p:graphicFrame>
        <p:nvGraphicFramePr>
          <p:cNvPr id="5" name="Table Placeholder 4">
            <a:extLst>
              <a:ext uri="{FF2B5EF4-FFF2-40B4-BE49-F238E27FC236}">
                <a16:creationId xmlns:a16="http://schemas.microsoft.com/office/drawing/2014/main" id="{EB953AD1-0956-4F46-AFAE-28740B7B752C}"/>
              </a:ext>
            </a:extLst>
          </p:cNvPr>
          <p:cNvGraphicFramePr>
            <a:graphicFrameLocks noGrp="1"/>
          </p:cNvGraphicFramePr>
          <p:nvPr>
            <p:ph type="tbl" sz="quarter" idx="13"/>
            <p:extLst>
              <p:ext uri="{D42A27DB-BD31-4B8C-83A1-F6EECF244321}">
                <p14:modId xmlns:p14="http://schemas.microsoft.com/office/powerpoint/2010/main" val="1702314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9240971"/>
                    </a:ext>
                  </a:extLst>
                </a:gridCol>
                <a:gridCol w="1399032">
                  <a:extLst>
                    <a:ext uri="{9D8B030D-6E8A-4147-A177-3AD203B41FA5}">
                      <a16:colId xmlns:a16="http://schemas.microsoft.com/office/drawing/2014/main" val="210746009"/>
                    </a:ext>
                  </a:extLst>
                </a:gridCol>
                <a:gridCol w="740664">
                  <a:extLst>
                    <a:ext uri="{9D8B030D-6E8A-4147-A177-3AD203B41FA5}">
                      <a16:colId xmlns:a16="http://schemas.microsoft.com/office/drawing/2014/main" val="4162903327"/>
                    </a:ext>
                  </a:extLst>
                </a:gridCol>
                <a:gridCol w="740664">
                  <a:extLst>
                    <a:ext uri="{9D8B030D-6E8A-4147-A177-3AD203B41FA5}">
                      <a16:colId xmlns:a16="http://schemas.microsoft.com/office/drawing/2014/main" val="2721116038"/>
                    </a:ext>
                  </a:extLst>
                </a:gridCol>
                <a:gridCol w="740664">
                  <a:extLst>
                    <a:ext uri="{9D8B030D-6E8A-4147-A177-3AD203B41FA5}">
                      <a16:colId xmlns:a16="http://schemas.microsoft.com/office/drawing/2014/main" val="1254229694"/>
                    </a:ext>
                  </a:extLst>
                </a:gridCol>
                <a:gridCol w="740664">
                  <a:extLst>
                    <a:ext uri="{9D8B030D-6E8A-4147-A177-3AD203B41FA5}">
                      <a16:colId xmlns:a16="http://schemas.microsoft.com/office/drawing/2014/main" val="1829698709"/>
                    </a:ext>
                  </a:extLst>
                </a:gridCol>
                <a:gridCol w="740664">
                  <a:extLst>
                    <a:ext uri="{9D8B030D-6E8A-4147-A177-3AD203B41FA5}">
                      <a16:colId xmlns:a16="http://schemas.microsoft.com/office/drawing/2014/main" val="3215613498"/>
                    </a:ext>
                  </a:extLst>
                </a:gridCol>
                <a:gridCol w="740664">
                  <a:extLst>
                    <a:ext uri="{9D8B030D-6E8A-4147-A177-3AD203B41FA5}">
                      <a16:colId xmlns:a16="http://schemas.microsoft.com/office/drawing/2014/main" val="2033612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281132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Grand Fiesta Americana - 2025-10-24 14:52:39</a:t>
                      </a:r>
                      <a:r>
                        <a:rPr kumimoji="0" lang="es-ES" sz="1000" b="0" i="0" u="none" strike="noStrike" kern="1200" cap="none" spc="0" normalizeH="0" baseline="0" noProof="0">
                          <a:ln>
                            <a:noFill/>
                          </a:ln>
                          <a:solidFill>
                            <a:prstClr val="black"/>
                          </a:solidFill>
                          <a:effectLst/>
                          <a:uLnTx/>
                          <a:uFillTx/>
                          <a:latin typeface="Calibri"/>
                          <a:ea typeface="+mn-ea"/>
                          <a:cs typeface="+mn-cs"/>
                        </a:rPr>
                        <a:t>
 Un instante de calma puede contener la grandeza de toda una vida.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https://quintly-eu-image-storage.s3.amazonaws.com/5e0eeea04a0e94bb3b95da120ae615ef/c0468f7afb22e3340ab9ed8ceb754643.jpg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09:18:39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2.8763 %</a:t>
                      </a:r>
                    </a:p>
                  </a:txBody>
                  <a:tcPr/>
                </a:tc>
                <a:extLst>
                  <a:ext uri="{0D108BD9-81ED-4DB2-BD59-A6C34878D82A}">
                    <a16:rowId xmlns:a16="http://schemas.microsoft.com/office/drawing/2014/main" val="276084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Viaducto Aeropuerto, CDMX. - 2025-10-31 11:00:48</a:t>
                      </a:r>
                      <a:r>
                        <a:rPr kumimoji="0" lang="es-ES" sz="1000" b="0" i="0" u="none" strike="noStrike" kern="1200" cap="none" spc="0" normalizeH="0" baseline="0" noProof="0">
                          <a:ln>
                            <a:noFill/>
                          </a:ln>
                          <a:solidFill>
                            <a:prstClr val="black"/>
                          </a:solidFill>
                          <a:effectLst/>
                          <a:uLnTx/>
                          <a:uFillTx/>
                          <a:latin typeface="Calibri"/>
                          <a:ea typeface="+mn-ea"/>
                          <a:cs typeface="+mn-cs"/>
                        </a:rPr>
                        <a:t>
 🏵️ Muy pronto, la Catrina volverá a casa para recordarnos que nuestras raíces y recuerdos siguen vivos en cada detalle 🧡 💀
Da click y vive la mágia de día de muertos: https://bit.ly/4qzsmBL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https://quintly-eu-image-storage.s3.amazonaws.com/cc11e6b54cf22b5fc80ac5263aee18a4/a43971466464d07d2db7cb56f2a587fe.jpg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12.1468 %</a:t>
                      </a:r>
                    </a:p>
                  </a:txBody>
                  <a:tcPr/>
                </a:tc>
                <a:extLst>
                  <a:ext uri="{0D108BD9-81ED-4DB2-BD59-A6C34878D82A}">
                    <a16:rowId xmlns:a16="http://schemas.microsoft.com/office/drawing/2014/main" val="413555364"/>
                  </a:ext>
                </a:extLst>
              </a:tr>
            </a:tbl>
          </a:graphicData>
        </a:graphic>
      </p:graphicFrame>
      <p:sp>
        <p:nvSpPr>
          <p:cNvPr id="4" name="Text Placeholder 3">
            <a:extLst>
              <a:ext uri="{FF2B5EF4-FFF2-40B4-BE49-F238E27FC236}">
                <a16:creationId xmlns:a16="http://schemas.microsoft.com/office/drawing/2014/main" id="{8223DCBB-161E-4D71-A36C-A772C3C33128}"/>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321901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5CC67-9BBE-4167-98AD-46E92EA3371C}"/>
              </a:ext>
            </a:extLst>
          </p:cNvPr>
          <p:cNvSpPr>
            <a:spLocks noGrp="1"/>
          </p:cNvSpPr>
          <p:nvPr>
            <p:ph type="title"/>
          </p:nvPr>
        </p:nvSpPr>
        <p:spPr/>
        <p:txBody>
          <a:bodyPr/>
          <a:lstStyle/>
          <a:p>
            <a:r>
              <a:rPr lang="en-US"/>
              <a:t>Overall All Posts Table (Posadas) | 51 profiles - 5 of 14</a:t>
            </a:r>
          </a:p>
        </p:txBody>
      </p:sp>
      <p:graphicFrame>
        <p:nvGraphicFramePr>
          <p:cNvPr id="5" name="Table Placeholder 4">
            <a:extLst>
              <a:ext uri="{FF2B5EF4-FFF2-40B4-BE49-F238E27FC236}">
                <a16:creationId xmlns:a16="http://schemas.microsoft.com/office/drawing/2014/main" id="{54F3AB4D-8830-4D75-A17E-1847979EACF6}"/>
              </a:ext>
            </a:extLst>
          </p:cNvPr>
          <p:cNvGraphicFramePr>
            <a:graphicFrameLocks noGrp="1"/>
          </p:cNvGraphicFramePr>
          <p:nvPr>
            <p:ph type="tbl" sz="quarter" idx="13"/>
            <p:extLst>
              <p:ext uri="{D42A27DB-BD31-4B8C-83A1-F6EECF244321}">
                <p14:modId xmlns:p14="http://schemas.microsoft.com/office/powerpoint/2010/main" val="2617277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05719153"/>
                    </a:ext>
                  </a:extLst>
                </a:gridCol>
                <a:gridCol w="1399032">
                  <a:extLst>
                    <a:ext uri="{9D8B030D-6E8A-4147-A177-3AD203B41FA5}">
                      <a16:colId xmlns:a16="http://schemas.microsoft.com/office/drawing/2014/main" val="718030253"/>
                    </a:ext>
                  </a:extLst>
                </a:gridCol>
                <a:gridCol w="740664">
                  <a:extLst>
                    <a:ext uri="{9D8B030D-6E8A-4147-A177-3AD203B41FA5}">
                      <a16:colId xmlns:a16="http://schemas.microsoft.com/office/drawing/2014/main" val="2830889165"/>
                    </a:ext>
                  </a:extLst>
                </a:gridCol>
                <a:gridCol w="740664">
                  <a:extLst>
                    <a:ext uri="{9D8B030D-6E8A-4147-A177-3AD203B41FA5}">
                      <a16:colId xmlns:a16="http://schemas.microsoft.com/office/drawing/2014/main" val="2749668029"/>
                    </a:ext>
                  </a:extLst>
                </a:gridCol>
                <a:gridCol w="740664">
                  <a:extLst>
                    <a:ext uri="{9D8B030D-6E8A-4147-A177-3AD203B41FA5}">
                      <a16:colId xmlns:a16="http://schemas.microsoft.com/office/drawing/2014/main" val="2713888198"/>
                    </a:ext>
                  </a:extLst>
                </a:gridCol>
                <a:gridCol w="740664">
                  <a:extLst>
                    <a:ext uri="{9D8B030D-6E8A-4147-A177-3AD203B41FA5}">
                      <a16:colId xmlns:a16="http://schemas.microsoft.com/office/drawing/2014/main" val="4032602936"/>
                    </a:ext>
                  </a:extLst>
                </a:gridCol>
                <a:gridCol w="740664">
                  <a:extLst>
                    <a:ext uri="{9D8B030D-6E8A-4147-A177-3AD203B41FA5}">
                      <a16:colId xmlns:a16="http://schemas.microsoft.com/office/drawing/2014/main" val="3738199401"/>
                    </a:ext>
                  </a:extLst>
                </a:gridCol>
                <a:gridCol w="740664">
                  <a:extLst>
                    <a:ext uri="{9D8B030D-6E8A-4147-A177-3AD203B41FA5}">
                      <a16:colId xmlns:a16="http://schemas.microsoft.com/office/drawing/2014/main" val="108576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13285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- 2025-10-22 11:51:11</a:t>
                      </a:r>
                      <a:r>
                        <a:rPr kumimoji="0" lang="es-ES" sz="1000" b="0" i="0" u="none" strike="noStrike" kern="1200" cap="none" spc="0" normalizeH="0" baseline="0" noProof="0">
                          <a:ln>
                            <a:noFill/>
                          </a:ln>
                          <a:solidFill>
                            <a:prstClr val="black"/>
                          </a:solidFill>
                          <a:effectLst/>
                          <a:uLnTx/>
                          <a:uFillTx/>
                          <a:latin typeface="Calibri"/>
                          <a:ea typeface="+mn-ea"/>
                          <a:cs typeface="+mn-cs"/>
                        </a:rPr>
                        <a:t>
 Espacios en Fiesta Americana donde he tenido mis mejores ideas:
Alberca al amanecer
Terraza con el desayuno buffet 
Caminadora escuchando un podcast 
Home office no es donde piensas mejor, es donde ejecutas lo que pensaste.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https://quintly-eu-image-storage.s3.amazonaws.com/fef669acd8388aac7b5e518ffdc92bcc/b73d41a988e9037d60e7ae58210c4a2d.jpg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0.5251 %</a:t>
                      </a:r>
                    </a:p>
                  </a:txBody>
                  <a:tcPr/>
                </a:tc>
                <a:extLst>
                  <a:ext uri="{0D108BD9-81ED-4DB2-BD59-A6C34878D82A}">
                    <a16:rowId xmlns:a16="http://schemas.microsoft.com/office/drawing/2014/main" val="91207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Travelty - 2025-10-23 16:55:38</a:t>
                      </a:r>
                      <a:r>
                        <a:rPr kumimoji="0" lang="es-ES" sz="1000" b="0" i="0" u="none" strike="noStrike" kern="1200" cap="none" spc="0" normalizeH="0" baseline="0" noProof="0">
                          <a:ln>
                            <a:noFill/>
                          </a:ln>
                          <a:solidFill>
                            <a:prstClr val="black"/>
                          </a:solidFill>
                          <a:effectLst/>
                          <a:uLnTx/>
                          <a:uFillTx/>
                          <a:latin typeface="Calibri"/>
                          <a:ea typeface="+mn-ea"/>
                          <a:cs typeface="+mn-cs"/>
                        </a:rPr>
                        <a:t>
 Prepárate para disfrutar de todo esto y mucho más en la Ciudad de México:
Palacio de Bellas Artes
Museo Nacional de Antropología
Basílica de Guadalupe
Museo Frida Kahlo
Bosque de Chapultepec
Encuentra los hoteles ideales para tu estadía en Fiesta Americana Travelty.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https://quintly-eu-image-storage.s3.amazonaws.com/74c0cfd7624f5393efcad1a100951d08/228d275985b05f3ea6ef598d8fc522c5.jpg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20:55:29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0.5421 %</a:t>
                      </a:r>
                    </a:p>
                  </a:txBody>
                  <a:tcPr/>
                </a:tc>
                <a:extLst>
                  <a:ext uri="{0D108BD9-81ED-4DB2-BD59-A6C34878D82A}">
                    <a16:rowId xmlns:a16="http://schemas.microsoft.com/office/drawing/2014/main" val="210223481"/>
                  </a:ext>
                </a:extLst>
              </a:tr>
            </a:tbl>
          </a:graphicData>
        </a:graphic>
      </p:graphicFrame>
      <p:sp>
        <p:nvSpPr>
          <p:cNvPr id="4" name="Text Placeholder 3">
            <a:extLst>
              <a:ext uri="{FF2B5EF4-FFF2-40B4-BE49-F238E27FC236}">
                <a16:creationId xmlns:a16="http://schemas.microsoft.com/office/drawing/2014/main" id="{4C6B9BEA-6931-4533-9F07-6FE64BDEE615}"/>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9792738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2CDC9-3527-498C-A73F-2B1D1B4BDC3B}"/>
              </a:ext>
            </a:extLst>
          </p:cNvPr>
          <p:cNvSpPr>
            <a:spLocks noGrp="1"/>
          </p:cNvSpPr>
          <p:nvPr>
            <p:ph type="title"/>
          </p:nvPr>
        </p:nvSpPr>
        <p:spPr/>
        <p:txBody>
          <a:bodyPr/>
          <a:lstStyle/>
          <a:p>
            <a:r>
              <a:rPr lang="en-US"/>
              <a:t>Overall All Posts Table (Posadas) | 51 profiles - 6 of 14</a:t>
            </a:r>
          </a:p>
        </p:txBody>
      </p:sp>
      <p:graphicFrame>
        <p:nvGraphicFramePr>
          <p:cNvPr id="5" name="Table Placeholder 4">
            <a:extLst>
              <a:ext uri="{FF2B5EF4-FFF2-40B4-BE49-F238E27FC236}">
                <a16:creationId xmlns:a16="http://schemas.microsoft.com/office/drawing/2014/main" id="{7E121880-ED81-4F45-A30D-FEE37933D97F}"/>
              </a:ext>
            </a:extLst>
          </p:cNvPr>
          <p:cNvGraphicFramePr>
            <a:graphicFrameLocks noGrp="1"/>
          </p:cNvGraphicFramePr>
          <p:nvPr>
            <p:ph type="tbl" sz="quarter" idx="13"/>
            <p:extLst>
              <p:ext uri="{D42A27DB-BD31-4B8C-83A1-F6EECF244321}">
                <p14:modId xmlns:p14="http://schemas.microsoft.com/office/powerpoint/2010/main" val="2577877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23156741"/>
                    </a:ext>
                  </a:extLst>
                </a:gridCol>
                <a:gridCol w="1399032">
                  <a:extLst>
                    <a:ext uri="{9D8B030D-6E8A-4147-A177-3AD203B41FA5}">
                      <a16:colId xmlns:a16="http://schemas.microsoft.com/office/drawing/2014/main" val="3459582651"/>
                    </a:ext>
                  </a:extLst>
                </a:gridCol>
                <a:gridCol w="740664">
                  <a:extLst>
                    <a:ext uri="{9D8B030D-6E8A-4147-A177-3AD203B41FA5}">
                      <a16:colId xmlns:a16="http://schemas.microsoft.com/office/drawing/2014/main" val="1830199571"/>
                    </a:ext>
                  </a:extLst>
                </a:gridCol>
                <a:gridCol w="740664">
                  <a:extLst>
                    <a:ext uri="{9D8B030D-6E8A-4147-A177-3AD203B41FA5}">
                      <a16:colId xmlns:a16="http://schemas.microsoft.com/office/drawing/2014/main" val="2302745312"/>
                    </a:ext>
                  </a:extLst>
                </a:gridCol>
                <a:gridCol w="740664">
                  <a:extLst>
                    <a:ext uri="{9D8B030D-6E8A-4147-A177-3AD203B41FA5}">
                      <a16:colId xmlns:a16="http://schemas.microsoft.com/office/drawing/2014/main" val="4201138137"/>
                    </a:ext>
                  </a:extLst>
                </a:gridCol>
                <a:gridCol w="740664">
                  <a:extLst>
                    <a:ext uri="{9D8B030D-6E8A-4147-A177-3AD203B41FA5}">
                      <a16:colId xmlns:a16="http://schemas.microsoft.com/office/drawing/2014/main" val="2784865047"/>
                    </a:ext>
                  </a:extLst>
                </a:gridCol>
                <a:gridCol w="740664">
                  <a:extLst>
                    <a:ext uri="{9D8B030D-6E8A-4147-A177-3AD203B41FA5}">
                      <a16:colId xmlns:a16="http://schemas.microsoft.com/office/drawing/2014/main" val="2445486733"/>
                    </a:ext>
                  </a:extLst>
                </a:gridCol>
                <a:gridCol w="740664">
                  <a:extLst>
                    <a:ext uri="{9D8B030D-6E8A-4147-A177-3AD203B41FA5}">
                      <a16:colId xmlns:a16="http://schemas.microsoft.com/office/drawing/2014/main" val="3432996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74118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one Hoteles - 2025-10-24 15:58:30</a:t>
                      </a:r>
                      <a:r>
                        <a:rPr kumimoji="0" lang="es-ES" sz="1000" b="0" i="0" u="none" strike="noStrike" kern="1200" cap="none" spc="0" normalizeH="0" baseline="0" noProof="0">
                          <a:ln>
                            <a:noFill/>
                          </a:ln>
                          <a:solidFill>
                            <a:prstClr val="black"/>
                          </a:solidFill>
                          <a:effectLst/>
                          <a:uLnTx/>
                          <a:uFillTx/>
                          <a:latin typeface="Calibri"/>
                          <a:ea typeface="+mn-ea"/>
                          <a:cs typeface="+mn-cs"/>
                        </a:rPr>
                        <a:t>
 Un poco de turismo, un poco de trabajo...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https://quintly-eu-image-storage.s3.amazonaws.com/0b90dbfa6886ee33f1e3f94395c2dde0/1eba35daf16381c72e197d562972b058.jpg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0.7560 %</a:t>
                      </a:r>
                    </a:p>
                  </a:txBody>
                  <a:tcPr/>
                </a:tc>
                <a:extLst>
                  <a:ext uri="{0D108BD9-81ED-4DB2-BD59-A6C34878D82A}">
                    <a16:rowId xmlns:a16="http://schemas.microsoft.com/office/drawing/2014/main" val="3021199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Grand Fiesta Americana - 2025-10-25 14:51:14</a:t>
                      </a:r>
                      <a:r>
                        <a:rPr kumimoji="0" lang="es-ES" sz="1000" b="0" i="0" u="none" strike="noStrike" kern="1200" cap="none" spc="0" normalizeH="0" baseline="0" noProof="0">
                          <a:ln>
                            <a:noFill/>
                          </a:ln>
                          <a:solidFill>
                            <a:prstClr val="black"/>
                          </a:solidFill>
                          <a:effectLst/>
                          <a:uLnTx/>
                          <a:uFillTx/>
                          <a:latin typeface="Calibri"/>
                          <a:ea typeface="+mn-ea"/>
                          <a:cs typeface="+mn-cs"/>
                        </a:rPr>
                        <a:t>
 Tu lifestyle, tu hotel. Sin compromisos.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https://quintly-eu-image-storage.s3.amazonaws.com/5e0eeea04a0e94bb3b95da120ae615ef/afb168276b54a3b3c6eede836b0f64e1.jpg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09:18:39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0.9047 %</a:t>
                      </a:r>
                    </a:p>
                  </a:txBody>
                  <a:tcPr/>
                </a:tc>
                <a:extLst>
                  <a:ext uri="{0D108BD9-81ED-4DB2-BD59-A6C34878D82A}">
                    <a16:rowId xmlns:a16="http://schemas.microsoft.com/office/drawing/2014/main" val="474289509"/>
                  </a:ext>
                </a:extLst>
              </a:tr>
            </a:tbl>
          </a:graphicData>
        </a:graphic>
      </p:graphicFrame>
      <p:sp>
        <p:nvSpPr>
          <p:cNvPr id="4" name="Text Placeholder 3">
            <a:extLst>
              <a:ext uri="{FF2B5EF4-FFF2-40B4-BE49-F238E27FC236}">
                <a16:creationId xmlns:a16="http://schemas.microsoft.com/office/drawing/2014/main" id="{58E6FF30-B266-4175-89EC-B0345EA38750}"/>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9139220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4F613-CA17-4993-BC1E-E7932DEA071A}"/>
              </a:ext>
            </a:extLst>
          </p:cNvPr>
          <p:cNvSpPr>
            <a:spLocks noGrp="1"/>
          </p:cNvSpPr>
          <p:nvPr>
            <p:ph type="title"/>
          </p:nvPr>
        </p:nvSpPr>
        <p:spPr/>
        <p:txBody>
          <a:bodyPr/>
          <a:lstStyle/>
          <a:p>
            <a:r>
              <a:rPr lang="en-US"/>
              <a:t>Overall All Posts Table (Posadas) | 51 profiles - 7 of 14</a:t>
            </a:r>
          </a:p>
        </p:txBody>
      </p:sp>
      <p:graphicFrame>
        <p:nvGraphicFramePr>
          <p:cNvPr id="5" name="Table Placeholder 4">
            <a:extLst>
              <a:ext uri="{FF2B5EF4-FFF2-40B4-BE49-F238E27FC236}">
                <a16:creationId xmlns:a16="http://schemas.microsoft.com/office/drawing/2014/main" id="{F5FB1D44-6D13-4D51-A0D9-7614566E7CA6}"/>
              </a:ext>
            </a:extLst>
          </p:cNvPr>
          <p:cNvGraphicFramePr>
            <a:graphicFrameLocks noGrp="1"/>
          </p:cNvGraphicFramePr>
          <p:nvPr>
            <p:ph type="tbl" sz="quarter" idx="13"/>
            <p:extLst>
              <p:ext uri="{D42A27DB-BD31-4B8C-83A1-F6EECF244321}">
                <p14:modId xmlns:p14="http://schemas.microsoft.com/office/powerpoint/2010/main" val="104090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15381256"/>
                    </a:ext>
                  </a:extLst>
                </a:gridCol>
                <a:gridCol w="1399032">
                  <a:extLst>
                    <a:ext uri="{9D8B030D-6E8A-4147-A177-3AD203B41FA5}">
                      <a16:colId xmlns:a16="http://schemas.microsoft.com/office/drawing/2014/main" val="3457790929"/>
                    </a:ext>
                  </a:extLst>
                </a:gridCol>
                <a:gridCol w="740664">
                  <a:extLst>
                    <a:ext uri="{9D8B030D-6E8A-4147-A177-3AD203B41FA5}">
                      <a16:colId xmlns:a16="http://schemas.microsoft.com/office/drawing/2014/main" val="3212134458"/>
                    </a:ext>
                  </a:extLst>
                </a:gridCol>
                <a:gridCol w="740664">
                  <a:extLst>
                    <a:ext uri="{9D8B030D-6E8A-4147-A177-3AD203B41FA5}">
                      <a16:colId xmlns:a16="http://schemas.microsoft.com/office/drawing/2014/main" val="1079467413"/>
                    </a:ext>
                  </a:extLst>
                </a:gridCol>
                <a:gridCol w="740664">
                  <a:extLst>
                    <a:ext uri="{9D8B030D-6E8A-4147-A177-3AD203B41FA5}">
                      <a16:colId xmlns:a16="http://schemas.microsoft.com/office/drawing/2014/main" val="3177049198"/>
                    </a:ext>
                  </a:extLst>
                </a:gridCol>
                <a:gridCol w="740664">
                  <a:extLst>
                    <a:ext uri="{9D8B030D-6E8A-4147-A177-3AD203B41FA5}">
                      <a16:colId xmlns:a16="http://schemas.microsoft.com/office/drawing/2014/main" val="1468439996"/>
                    </a:ext>
                  </a:extLst>
                </a:gridCol>
                <a:gridCol w="740664">
                  <a:extLst>
                    <a:ext uri="{9D8B030D-6E8A-4147-A177-3AD203B41FA5}">
                      <a16:colId xmlns:a16="http://schemas.microsoft.com/office/drawing/2014/main" val="2823253519"/>
                    </a:ext>
                  </a:extLst>
                </a:gridCol>
                <a:gridCol w="740664">
                  <a:extLst>
                    <a:ext uri="{9D8B030D-6E8A-4147-A177-3AD203B41FA5}">
                      <a16:colId xmlns:a16="http://schemas.microsoft.com/office/drawing/2014/main" val="474555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669836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Travelty - 2025-10-27 15:28:32</a:t>
                      </a:r>
                      <a:r>
                        <a:rPr kumimoji="0" lang="es-ES" sz="1000" b="0" i="0" u="none" strike="noStrike" kern="1200" cap="none" spc="0" normalizeH="0" baseline="0" noProof="0">
                          <a:ln>
                            <a:noFill/>
                          </a:ln>
                          <a:solidFill>
                            <a:prstClr val="black"/>
                          </a:solidFill>
                          <a:effectLst/>
                          <a:uLnTx/>
                          <a:uFillTx/>
                          <a:latin typeface="Calibri"/>
                          <a:ea typeface="+mn-ea"/>
                          <a:cs typeface="+mn-cs"/>
                        </a:rPr>
                        <a:t>
 Descubre nuevas formas de celebrar con Devossion.
Diseñado exclusivamente para adultos, los momentos inolvidables cobran vida.
Desde clases interactivas de coctelería y vibrantes espectáculos en vivo hasta cenas inmersivas y celebraciones temáticas, cada detalle diseñado con sofisticación, calidez y alegría para que tu celebración jamás termine.
Descubre Devossion by Live Aqua, un nuevo y espectacular resort en donde cada espacio se convierte en una celebración para los sentidos.
Entra a fiestamericanatravelty.com o a nuestra APP y reserva tu viaje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https://quintly-eu-image-storage.s3.amazonaws.com/74c0cfd7624f5393efcad1a100951d08/8a717812d6d19d4cbe5f2b4c6ff5adfc.jpg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09:02:00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0.2164 %</a:t>
                      </a:r>
                    </a:p>
                  </a:txBody>
                  <a:tcPr/>
                </a:tc>
                <a:extLst>
                  <a:ext uri="{0D108BD9-81ED-4DB2-BD59-A6C34878D82A}">
                    <a16:rowId xmlns:a16="http://schemas.microsoft.com/office/drawing/2014/main" val="2383429715"/>
                  </a:ext>
                </a:extLst>
              </a:tr>
            </a:tbl>
          </a:graphicData>
        </a:graphic>
      </p:graphicFrame>
      <p:sp>
        <p:nvSpPr>
          <p:cNvPr id="4" name="Text Placeholder 3">
            <a:extLst>
              <a:ext uri="{FF2B5EF4-FFF2-40B4-BE49-F238E27FC236}">
                <a16:creationId xmlns:a16="http://schemas.microsoft.com/office/drawing/2014/main" id="{1D4DEF44-CC20-41B6-9D9F-2CAC1F6A44A7}"/>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731450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639C0-32E8-44C0-8350-5E75F2972B85}"/>
              </a:ext>
            </a:extLst>
          </p:cNvPr>
          <p:cNvSpPr>
            <a:spLocks noGrp="1"/>
          </p:cNvSpPr>
          <p:nvPr>
            <p:ph type="title"/>
          </p:nvPr>
        </p:nvSpPr>
        <p:spPr/>
        <p:txBody>
          <a:bodyPr/>
          <a:lstStyle/>
          <a:p>
            <a:r>
              <a:rPr lang="en-US"/>
              <a:t>Overall All Posts Table (Posadas) | 51 profiles - 8 of 14</a:t>
            </a:r>
          </a:p>
        </p:txBody>
      </p:sp>
      <p:graphicFrame>
        <p:nvGraphicFramePr>
          <p:cNvPr id="5" name="Table Placeholder 4">
            <a:extLst>
              <a:ext uri="{FF2B5EF4-FFF2-40B4-BE49-F238E27FC236}">
                <a16:creationId xmlns:a16="http://schemas.microsoft.com/office/drawing/2014/main" id="{BCFBFCD7-AF70-44D2-B7C5-185DA825B761}"/>
              </a:ext>
            </a:extLst>
          </p:cNvPr>
          <p:cNvGraphicFramePr>
            <a:graphicFrameLocks noGrp="1"/>
          </p:cNvGraphicFramePr>
          <p:nvPr>
            <p:ph type="tbl" sz="quarter" idx="13"/>
            <p:extLst>
              <p:ext uri="{D42A27DB-BD31-4B8C-83A1-F6EECF244321}">
                <p14:modId xmlns:p14="http://schemas.microsoft.com/office/powerpoint/2010/main" val="2619877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6551147"/>
                    </a:ext>
                  </a:extLst>
                </a:gridCol>
                <a:gridCol w="1399032">
                  <a:extLst>
                    <a:ext uri="{9D8B030D-6E8A-4147-A177-3AD203B41FA5}">
                      <a16:colId xmlns:a16="http://schemas.microsoft.com/office/drawing/2014/main" val="4210464557"/>
                    </a:ext>
                  </a:extLst>
                </a:gridCol>
                <a:gridCol w="740664">
                  <a:extLst>
                    <a:ext uri="{9D8B030D-6E8A-4147-A177-3AD203B41FA5}">
                      <a16:colId xmlns:a16="http://schemas.microsoft.com/office/drawing/2014/main" val="1338179645"/>
                    </a:ext>
                  </a:extLst>
                </a:gridCol>
                <a:gridCol w="740664">
                  <a:extLst>
                    <a:ext uri="{9D8B030D-6E8A-4147-A177-3AD203B41FA5}">
                      <a16:colId xmlns:a16="http://schemas.microsoft.com/office/drawing/2014/main" val="1831899815"/>
                    </a:ext>
                  </a:extLst>
                </a:gridCol>
                <a:gridCol w="740664">
                  <a:extLst>
                    <a:ext uri="{9D8B030D-6E8A-4147-A177-3AD203B41FA5}">
                      <a16:colId xmlns:a16="http://schemas.microsoft.com/office/drawing/2014/main" val="2606463701"/>
                    </a:ext>
                  </a:extLst>
                </a:gridCol>
                <a:gridCol w="740664">
                  <a:extLst>
                    <a:ext uri="{9D8B030D-6E8A-4147-A177-3AD203B41FA5}">
                      <a16:colId xmlns:a16="http://schemas.microsoft.com/office/drawing/2014/main" val="3998777728"/>
                    </a:ext>
                  </a:extLst>
                </a:gridCol>
                <a:gridCol w="740664">
                  <a:extLst>
                    <a:ext uri="{9D8B030D-6E8A-4147-A177-3AD203B41FA5}">
                      <a16:colId xmlns:a16="http://schemas.microsoft.com/office/drawing/2014/main" val="4018238480"/>
                    </a:ext>
                  </a:extLst>
                </a:gridCol>
                <a:gridCol w="740664">
                  <a:extLst>
                    <a:ext uri="{9D8B030D-6E8A-4147-A177-3AD203B41FA5}">
                      <a16:colId xmlns:a16="http://schemas.microsoft.com/office/drawing/2014/main" val="1429376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166257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Beach Resort Cancun - 2025-10-31 09:07:42</a:t>
                      </a:r>
                      <a:r>
                        <a:rPr kumimoji="0" lang="en-US" sz="1000" b="0" i="0" u="none" strike="noStrike" kern="1200" cap="none" spc="0" normalizeH="0" baseline="0" noProof="0">
                          <a:ln>
                            <a:noFill/>
                          </a:ln>
                          <a:solidFill>
                            <a:prstClr val="black"/>
                          </a:solidFill>
                          <a:effectLst/>
                          <a:uLnTx/>
                          <a:uFillTx/>
                          <a:latin typeface="Calibri"/>
                          <a:ea typeface="+mn-ea"/>
                          <a:cs typeface="+mn-cs"/>
                        </a:rPr>
                        <a:t>
 Something strange is happening... ⛈️🫣 
Who will make it out of this Halloween shift? 💀🎃
Dare to stay? Book your getaway: https://bit.ly/3XEhgML #Aqualover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https://quintly-eu-image-storage.s3.amazonaws.com/4b44c27c0f00e399662399a1bccc6a86/8b34c75883b40d079d657debe4bc84d9.jpg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0.3855 %</a:t>
                      </a:r>
                    </a:p>
                  </a:txBody>
                  <a:tcPr/>
                </a:tc>
                <a:extLst>
                  <a:ext uri="{0D108BD9-81ED-4DB2-BD59-A6C34878D82A}">
                    <a16:rowId xmlns:a16="http://schemas.microsoft.com/office/drawing/2014/main" val="129986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Grand Fiesta Americana Veracruz - 2025-10-24 09:19:29</a:t>
                      </a:r>
                      <a:r>
                        <a:rPr kumimoji="0" lang="en-US" sz="1000" b="0" i="0" u="none" strike="noStrike" kern="1200" cap="none" spc="0" normalizeH="0" baseline="0" noProof="0">
                          <a:ln>
                            <a:noFill/>
                          </a:ln>
                          <a:solidFill>
                            <a:prstClr val="black"/>
                          </a:solidFill>
                          <a:effectLst/>
                          <a:uLnTx/>
                          <a:uFillTx/>
                          <a:latin typeface="Calibri"/>
                          <a:ea typeface="+mn-ea"/>
                          <a:cs typeface="+mn-cs"/>
                        </a:rPr>
                        <a:t>
 Comienza tu sábado moviéndote con Kaifitzen 💪 y luego date un gusto con el buffet de desayuno en Arantzia, donde podrás disfrutar de nuestra Esquina Saludable llena de sabor, frescura y bienestar. 🥗
Haz click para mayor información👉🏼https://bit.ly/4d5pchU
.
.
.
#healthylifestyle #GrandVeracruz #GrandExperience #luxuryhotel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https://quintly-eu-image-storage.s3.amazonaws.com/98ece84de8a66f4f395ef5aef1df460a/8b269c5a29711827500de6f79ce8c15e.jpg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11/03/2025 20:09:38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1.5028 %</a:t>
                      </a:r>
                    </a:p>
                  </a:txBody>
                  <a:tcPr/>
                </a:tc>
                <a:extLst>
                  <a:ext uri="{0D108BD9-81ED-4DB2-BD59-A6C34878D82A}">
                    <a16:rowId xmlns:a16="http://schemas.microsoft.com/office/drawing/2014/main" val="876276405"/>
                  </a:ext>
                </a:extLst>
              </a:tr>
            </a:tbl>
          </a:graphicData>
        </a:graphic>
      </p:graphicFrame>
      <p:sp>
        <p:nvSpPr>
          <p:cNvPr id="4" name="Text Placeholder 3">
            <a:extLst>
              <a:ext uri="{FF2B5EF4-FFF2-40B4-BE49-F238E27FC236}">
                <a16:creationId xmlns:a16="http://schemas.microsoft.com/office/drawing/2014/main" id="{13856930-0005-4712-AE30-299DA02D621F}"/>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414590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F7842-13EC-4194-B873-66B82EAFB5F3}"/>
              </a:ext>
            </a:extLst>
          </p:cNvPr>
          <p:cNvSpPr>
            <a:spLocks noGrp="1"/>
          </p:cNvSpPr>
          <p:nvPr>
            <p:ph type="title"/>
          </p:nvPr>
        </p:nvSpPr>
        <p:spPr/>
        <p:txBody>
          <a:bodyPr/>
          <a:lstStyle/>
          <a:p>
            <a:r>
              <a:rPr lang="en-US"/>
              <a:t>Overall All Posts Table (Posadas) | 51 profiles - 9 of 14</a:t>
            </a:r>
          </a:p>
        </p:txBody>
      </p:sp>
      <p:graphicFrame>
        <p:nvGraphicFramePr>
          <p:cNvPr id="5" name="Table Placeholder 4">
            <a:extLst>
              <a:ext uri="{FF2B5EF4-FFF2-40B4-BE49-F238E27FC236}">
                <a16:creationId xmlns:a16="http://schemas.microsoft.com/office/drawing/2014/main" id="{55EC5C81-5268-4C02-A05B-2E40479FBBFF}"/>
              </a:ext>
            </a:extLst>
          </p:cNvPr>
          <p:cNvGraphicFramePr>
            <a:graphicFrameLocks noGrp="1"/>
          </p:cNvGraphicFramePr>
          <p:nvPr>
            <p:ph type="tbl" sz="quarter" idx="13"/>
            <p:extLst>
              <p:ext uri="{D42A27DB-BD31-4B8C-83A1-F6EECF244321}">
                <p14:modId xmlns:p14="http://schemas.microsoft.com/office/powerpoint/2010/main" val="2908072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9211527"/>
                    </a:ext>
                  </a:extLst>
                </a:gridCol>
                <a:gridCol w="1399032">
                  <a:extLst>
                    <a:ext uri="{9D8B030D-6E8A-4147-A177-3AD203B41FA5}">
                      <a16:colId xmlns:a16="http://schemas.microsoft.com/office/drawing/2014/main" val="1044193846"/>
                    </a:ext>
                  </a:extLst>
                </a:gridCol>
                <a:gridCol w="740664">
                  <a:extLst>
                    <a:ext uri="{9D8B030D-6E8A-4147-A177-3AD203B41FA5}">
                      <a16:colId xmlns:a16="http://schemas.microsoft.com/office/drawing/2014/main" val="2999170583"/>
                    </a:ext>
                  </a:extLst>
                </a:gridCol>
                <a:gridCol w="740664">
                  <a:extLst>
                    <a:ext uri="{9D8B030D-6E8A-4147-A177-3AD203B41FA5}">
                      <a16:colId xmlns:a16="http://schemas.microsoft.com/office/drawing/2014/main" val="1426202436"/>
                    </a:ext>
                  </a:extLst>
                </a:gridCol>
                <a:gridCol w="740664">
                  <a:extLst>
                    <a:ext uri="{9D8B030D-6E8A-4147-A177-3AD203B41FA5}">
                      <a16:colId xmlns:a16="http://schemas.microsoft.com/office/drawing/2014/main" val="838022845"/>
                    </a:ext>
                  </a:extLst>
                </a:gridCol>
                <a:gridCol w="740664">
                  <a:extLst>
                    <a:ext uri="{9D8B030D-6E8A-4147-A177-3AD203B41FA5}">
                      <a16:colId xmlns:a16="http://schemas.microsoft.com/office/drawing/2014/main" val="4293098968"/>
                    </a:ext>
                  </a:extLst>
                </a:gridCol>
                <a:gridCol w="740664">
                  <a:extLst>
                    <a:ext uri="{9D8B030D-6E8A-4147-A177-3AD203B41FA5}">
                      <a16:colId xmlns:a16="http://schemas.microsoft.com/office/drawing/2014/main" val="17069271"/>
                    </a:ext>
                  </a:extLst>
                </a:gridCol>
                <a:gridCol w="740664">
                  <a:extLst>
                    <a:ext uri="{9D8B030D-6E8A-4147-A177-3AD203B41FA5}">
                      <a16:colId xmlns:a16="http://schemas.microsoft.com/office/drawing/2014/main" val="4188603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00008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liveaquasanmiguel - 2025-11-01 14:24:35</a:t>
                      </a:r>
                      <a:r>
                        <a:rPr kumimoji="0" lang="en-US" sz="1000" b="0" i="0" u="none" strike="noStrike" kern="1200" cap="none" spc="0" normalizeH="0" baseline="0" noProof="0">
                          <a:ln>
                            <a:noFill/>
                          </a:ln>
                          <a:solidFill>
                            <a:prstClr val="black"/>
                          </a:solidFill>
                          <a:effectLst/>
                          <a:uLnTx/>
                          <a:uFillTx/>
                          <a:latin typeface="Calibri"/>
                          <a:ea typeface="+mn-ea"/>
                          <a:cs typeface="+mn-cs"/>
                        </a:rPr>
                        <a:t>
 Entre velas, colores y aromas que despiertan los sentidos.
Así se honra la vida en San Miguel de Allende. 🌼
#LiveAqua #SanMiguelDeAllende #CelebrateTheSenses #DíaDeMuertos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https://quintly-eu-image-storage.s3.amazonaws.com/eca24f3c3fe164462d1674188fc80aef/7960eae1936473956d7bdc36d93e497d.jpg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0.2178 %</a:t>
                      </a:r>
                    </a:p>
                  </a:txBody>
                  <a:tcPr/>
                </a:tc>
                <a:extLst>
                  <a:ext uri="{0D108BD9-81ED-4DB2-BD59-A6C34878D82A}">
                    <a16:rowId xmlns:a16="http://schemas.microsoft.com/office/drawing/2014/main" val="1551969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liveaquapuntacana - 2025-10-23 15:35:05</a:t>
                      </a:r>
                      <a:r>
                        <a:rPr kumimoji="0" lang="en-US" sz="1000" b="0" i="0" u="none" strike="noStrike" kern="1200" cap="none" spc="0" normalizeH="0" baseline="0" noProof="0">
                          <a:ln>
                            <a:noFill/>
                          </a:ln>
                          <a:solidFill>
                            <a:prstClr val="black"/>
                          </a:solidFill>
                          <a:effectLst/>
                          <a:uLnTx/>
                          <a:uFillTx/>
                          <a:latin typeface="Calibri"/>
                          <a:ea typeface="+mn-ea"/>
                          <a:cs typeface="+mn-cs"/>
                        </a:rPr>
                        <a:t>
 Let the magic of time unfold as you experience a unique moment in paradise! 😎
.
.
.
#AquaLover #TimeToLive #PuntaCana #DominicanRepublic #Vacations #Paradise #Caribbean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https://quintly-eu-image-storage.s3.amazonaws.com/61f0d1f1e827883286b593df1134a56e/5cb43512961c353142252a6c3d67fd7b.jpg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0.4262 %</a:t>
                      </a:r>
                    </a:p>
                  </a:txBody>
                  <a:tcPr/>
                </a:tc>
                <a:extLst>
                  <a:ext uri="{0D108BD9-81ED-4DB2-BD59-A6C34878D82A}">
                    <a16:rowId xmlns:a16="http://schemas.microsoft.com/office/drawing/2014/main" val="160314232"/>
                  </a:ext>
                </a:extLst>
              </a:tr>
            </a:tbl>
          </a:graphicData>
        </a:graphic>
      </p:graphicFrame>
      <p:sp>
        <p:nvSpPr>
          <p:cNvPr id="4" name="Text Placeholder 3">
            <a:extLst>
              <a:ext uri="{FF2B5EF4-FFF2-40B4-BE49-F238E27FC236}">
                <a16:creationId xmlns:a16="http://schemas.microsoft.com/office/drawing/2014/main" id="{1179A075-CAC1-4013-AD81-5C1557AB3E6F}"/>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040107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EB2FA-7696-44C9-A8D1-FB061BBB0046}"/>
              </a:ext>
            </a:extLst>
          </p:cNvPr>
          <p:cNvSpPr>
            <a:spLocks noGrp="1"/>
          </p:cNvSpPr>
          <p:nvPr>
            <p:ph type="title"/>
          </p:nvPr>
        </p:nvSpPr>
        <p:spPr/>
        <p:txBody>
          <a:bodyPr/>
          <a:lstStyle/>
          <a:p>
            <a:r>
              <a:rPr lang="en-US"/>
              <a:t>Overall All Posts Table (Posadas) | 51 profiles - 10 of 14</a:t>
            </a:r>
          </a:p>
        </p:txBody>
      </p:sp>
      <p:graphicFrame>
        <p:nvGraphicFramePr>
          <p:cNvPr id="5" name="Table Placeholder 4">
            <a:extLst>
              <a:ext uri="{FF2B5EF4-FFF2-40B4-BE49-F238E27FC236}">
                <a16:creationId xmlns:a16="http://schemas.microsoft.com/office/drawing/2014/main" id="{021CC8F4-92A5-4DE8-82BD-438E6194E5EE}"/>
              </a:ext>
            </a:extLst>
          </p:cNvPr>
          <p:cNvGraphicFramePr>
            <a:graphicFrameLocks noGrp="1"/>
          </p:cNvGraphicFramePr>
          <p:nvPr>
            <p:ph type="tbl" sz="quarter" idx="13"/>
            <p:extLst>
              <p:ext uri="{D42A27DB-BD31-4B8C-83A1-F6EECF244321}">
                <p14:modId xmlns:p14="http://schemas.microsoft.com/office/powerpoint/2010/main" val="965183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71247875"/>
                    </a:ext>
                  </a:extLst>
                </a:gridCol>
                <a:gridCol w="1399032">
                  <a:extLst>
                    <a:ext uri="{9D8B030D-6E8A-4147-A177-3AD203B41FA5}">
                      <a16:colId xmlns:a16="http://schemas.microsoft.com/office/drawing/2014/main" val="2045037036"/>
                    </a:ext>
                  </a:extLst>
                </a:gridCol>
                <a:gridCol w="740664">
                  <a:extLst>
                    <a:ext uri="{9D8B030D-6E8A-4147-A177-3AD203B41FA5}">
                      <a16:colId xmlns:a16="http://schemas.microsoft.com/office/drawing/2014/main" val="1853360499"/>
                    </a:ext>
                  </a:extLst>
                </a:gridCol>
                <a:gridCol w="740664">
                  <a:extLst>
                    <a:ext uri="{9D8B030D-6E8A-4147-A177-3AD203B41FA5}">
                      <a16:colId xmlns:a16="http://schemas.microsoft.com/office/drawing/2014/main" val="3949857119"/>
                    </a:ext>
                  </a:extLst>
                </a:gridCol>
                <a:gridCol w="740664">
                  <a:extLst>
                    <a:ext uri="{9D8B030D-6E8A-4147-A177-3AD203B41FA5}">
                      <a16:colId xmlns:a16="http://schemas.microsoft.com/office/drawing/2014/main" val="958585946"/>
                    </a:ext>
                  </a:extLst>
                </a:gridCol>
                <a:gridCol w="740664">
                  <a:extLst>
                    <a:ext uri="{9D8B030D-6E8A-4147-A177-3AD203B41FA5}">
                      <a16:colId xmlns:a16="http://schemas.microsoft.com/office/drawing/2014/main" val="1756192054"/>
                    </a:ext>
                  </a:extLst>
                </a:gridCol>
                <a:gridCol w="740664">
                  <a:extLst>
                    <a:ext uri="{9D8B030D-6E8A-4147-A177-3AD203B41FA5}">
                      <a16:colId xmlns:a16="http://schemas.microsoft.com/office/drawing/2014/main" val="2458312104"/>
                    </a:ext>
                  </a:extLst>
                </a:gridCol>
                <a:gridCol w="740664">
                  <a:extLst>
                    <a:ext uri="{9D8B030D-6E8A-4147-A177-3AD203B41FA5}">
                      <a16:colId xmlns:a16="http://schemas.microsoft.com/office/drawing/2014/main" val="1116311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024771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liveaquacancun - 2025-10-31 09:07:41</a:t>
                      </a:r>
                      <a:r>
                        <a:rPr kumimoji="0" lang="en-US" sz="1000" b="0" i="0" u="none" strike="noStrike" kern="1200" cap="none" spc="0" normalizeH="0" baseline="0" noProof="0">
                          <a:ln>
                            <a:noFill/>
                          </a:ln>
                          <a:solidFill>
                            <a:prstClr val="black"/>
                          </a:solidFill>
                          <a:effectLst/>
                          <a:uLnTx/>
                          <a:uFillTx/>
                          <a:latin typeface="Calibri"/>
                          <a:ea typeface="+mn-ea"/>
                          <a:cs typeface="+mn-cs"/>
                        </a:rPr>
                        <a:t>
 Something strange is happening... ⛈️🫣 Who will make it out of this Halloween shift? 💀🎃
#liveaqua #aqualover #aquacancun #cancun  #halloween #spooky #halloweenvibes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https://quintly-eu-image-storage.s3.amazonaws.com/480f1e2184a220ebc77caa72c7c38aab/e8f443de973d6b2cfa479d5cd67b33fd.jpg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0.2411 %</a:t>
                      </a:r>
                    </a:p>
                  </a:txBody>
                  <a:tcPr/>
                </a:tc>
                <a:extLst>
                  <a:ext uri="{0D108BD9-81ED-4DB2-BD59-A6C34878D82A}">
                    <a16:rowId xmlns:a16="http://schemas.microsoft.com/office/drawing/2014/main" val="416920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Inn - 2025-10-21 10:01:14</a:t>
                      </a:r>
                      <a:r>
                        <a:rPr kumimoji="0" lang="es-ES" sz="1000" b="0" i="0" u="none" strike="noStrike" kern="1200" cap="none" spc="0" normalizeH="0" baseline="0" noProof="0">
                          <a:ln>
                            <a:noFill/>
                          </a:ln>
                          <a:solidFill>
                            <a:prstClr val="black"/>
                          </a:solidFill>
                          <a:effectLst/>
                          <a:uLnTx/>
                          <a:uFillTx/>
                          <a:latin typeface="Calibri"/>
                          <a:ea typeface="+mn-ea"/>
                          <a:cs typeface="+mn-cs"/>
                        </a:rPr>
                        <a:t>
 Los héroes necesitan descansar, y el equipo de Fiesta Inn está listo para hacer la diferencia, para que tú solo te concentres en tu misión.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https://quintly-eu-image-storage.s3.amazonaws.com/1fd893c70430e589e44715b6c916dbc2/dabb7bd30ce6abc4a3137ae8675ac4fd.jpg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08:58:08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0.1841 %</a:t>
                      </a:r>
                    </a:p>
                  </a:txBody>
                  <a:tcPr/>
                </a:tc>
                <a:extLst>
                  <a:ext uri="{0D108BD9-81ED-4DB2-BD59-A6C34878D82A}">
                    <a16:rowId xmlns:a16="http://schemas.microsoft.com/office/drawing/2014/main" val="1800817721"/>
                  </a:ext>
                </a:extLst>
              </a:tr>
            </a:tbl>
          </a:graphicData>
        </a:graphic>
      </p:graphicFrame>
      <p:sp>
        <p:nvSpPr>
          <p:cNvPr id="4" name="Text Placeholder 3">
            <a:extLst>
              <a:ext uri="{FF2B5EF4-FFF2-40B4-BE49-F238E27FC236}">
                <a16:creationId xmlns:a16="http://schemas.microsoft.com/office/drawing/2014/main" id="{A1FB4054-9417-40C5-820D-A8FF2580CF9A}"/>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1760211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02C0F-1D13-4FBB-B96F-E49C12084A28}"/>
              </a:ext>
            </a:extLst>
          </p:cNvPr>
          <p:cNvSpPr>
            <a:spLocks noGrp="1"/>
          </p:cNvSpPr>
          <p:nvPr>
            <p:ph type="title"/>
          </p:nvPr>
        </p:nvSpPr>
        <p:spPr/>
        <p:txBody>
          <a:bodyPr/>
          <a:lstStyle/>
          <a:p>
            <a:r>
              <a:rPr lang="en-US"/>
              <a:t>Overall All Posts Table (Posadas) | 51 profiles - 11 of 14</a:t>
            </a:r>
          </a:p>
        </p:txBody>
      </p:sp>
      <p:graphicFrame>
        <p:nvGraphicFramePr>
          <p:cNvPr id="5" name="Table Placeholder 4">
            <a:extLst>
              <a:ext uri="{FF2B5EF4-FFF2-40B4-BE49-F238E27FC236}">
                <a16:creationId xmlns:a16="http://schemas.microsoft.com/office/drawing/2014/main" id="{13B45840-1338-457D-A28F-395ACB2EF8D8}"/>
              </a:ext>
            </a:extLst>
          </p:cNvPr>
          <p:cNvGraphicFramePr>
            <a:graphicFrameLocks noGrp="1"/>
          </p:cNvGraphicFramePr>
          <p:nvPr>
            <p:ph type="tbl" sz="quarter" idx="13"/>
            <p:extLst>
              <p:ext uri="{D42A27DB-BD31-4B8C-83A1-F6EECF244321}">
                <p14:modId xmlns:p14="http://schemas.microsoft.com/office/powerpoint/2010/main" val="339167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23890517"/>
                    </a:ext>
                  </a:extLst>
                </a:gridCol>
                <a:gridCol w="1399032">
                  <a:extLst>
                    <a:ext uri="{9D8B030D-6E8A-4147-A177-3AD203B41FA5}">
                      <a16:colId xmlns:a16="http://schemas.microsoft.com/office/drawing/2014/main" val="3129013871"/>
                    </a:ext>
                  </a:extLst>
                </a:gridCol>
                <a:gridCol w="740664">
                  <a:extLst>
                    <a:ext uri="{9D8B030D-6E8A-4147-A177-3AD203B41FA5}">
                      <a16:colId xmlns:a16="http://schemas.microsoft.com/office/drawing/2014/main" val="2818918541"/>
                    </a:ext>
                  </a:extLst>
                </a:gridCol>
                <a:gridCol w="740664">
                  <a:extLst>
                    <a:ext uri="{9D8B030D-6E8A-4147-A177-3AD203B41FA5}">
                      <a16:colId xmlns:a16="http://schemas.microsoft.com/office/drawing/2014/main" val="759591691"/>
                    </a:ext>
                  </a:extLst>
                </a:gridCol>
                <a:gridCol w="740664">
                  <a:extLst>
                    <a:ext uri="{9D8B030D-6E8A-4147-A177-3AD203B41FA5}">
                      <a16:colId xmlns:a16="http://schemas.microsoft.com/office/drawing/2014/main" val="2976894081"/>
                    </a:ext>
                  </a:extLst>
                </a:gridCol>
                <a:gridCol w="740664">
                  <a:extLst>
                    <a:ext uri="{9D8B030D-6E8A-4147-A177-3AD203B41FA5}">
                      <a16:colId xmlns:a16="http://schemas.microsoft.com/office/drawing/2014/main" val="1413604084"/>
                    </a:ext>
                  </a:extLst>
                </a:gridCol>
                <a:gridCol w="740664">
                  <a:extLst>
                    <a:ext uri="{9D8B030D-6E8A-4147-A177-3AD203B41FA5}">
                      <a16:colId xmlns:a16="http://schemas.microsoft.com/office/drawing/2014/main" val="373907256"/>
                    </a:ext>
                  </a:extLst>
                </a:gridCol>
                <a:gridCol w="740664">
                  <a:extLst>
                    <a:ext uri="{9D8B030D-6E8A-4147-A177-3AD203B41FA5}">
                      <a16:colId xmlns:a16="http://schemas.microsoft.com/office/drawing/2014/main" val="3809541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19696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Viaducto Aeropuerto, CDMX. - 2025-10-24 22:00:18</a:t>
                      </a:r>
                      <a:r>
                        <a:rPr kumimoji="0" lang="es-ES" sz="1000" b="0" i="0" u="none" strike="noStrike" kern="1200" cap="none" spc="0" normalizeH="0" baseline="0" noProof="0">
                          <a:ln>
                            <a:noFill/>
                          </a:ln>
                          <a:solidFill>
                            <a:prstClr val="black"/>
                          </a:solidFill>
                          <a:effectLst/>
                          <a:uLnTx/>
                          <a:uFillTx/>
                          <a:latin typeface="Calibri"/>
                          <a:ea typeface="+mn-ea"/>
                          <a:cs typeface="+mn-cs"/>
                        </a:rPr>
                        <a:t>
 ¡Así arranca Noche de Carreras en Stelaris Cocktail Lounge! 🏎️💨
✨ Luces, velocidad y la mejor vista, ¿listo para vivir una gran experiencia? 🏁 
Reserva ahora: https://bit.ly/4lsKHNb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https://quintly-eu-image-storage.s3.amazonaws.com/cc11e6b54cf22b5fc80ac5263aee18a4/ec62dbc43cf4a4e5573d2b624ad6a315.jpg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1.9449 %</a:t>
                      </a:r>
                    </a:p>
                  </a:txBody>
                  <a:tcPr/>
                </a:tc>
                <a:extLst>
                  <a:ext uri="{0D108BD9-81ED-4DB2-BD59-A6C34878D82A}">
                    <a16:rowId xmlns:a16="http://schemas.microsoft.com/office/drawing/2014/main" val="347350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- 2025-10-29 16:12:03</a:t>
                      </a:r>
                      <a:r>
                        <a:rPr kumimoji="0" lang="en-US" sz="1000" b="0" i="0" u="none" strike="noStrike" kern="1200" cap="none" spc="0" normalizeH="0" baseline="0" noProof="0">
                          <a:ln>
                            <a:noFill/>
                          </a:ln>
                          <a:solidFill>
                            <a:prstClr val="black"/>
                          </a:solidFill>
                          <a:effectLst/>
                          <a:uLnTx/>
                          <a:uFillTx/>
                          <a:latin typeface="Calibri"/>
                          <a:ea typeface="+mn-ea"/>
                          <a:cs typeface="+mn-cs"/>
                        </a:rPr>
                        <a:t>
 In a single moment, all that remains is what you’re meant to feel.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https://quintly-eu-image-storage.s3.amazonaws.com/c681a28199b88f4844a8e55167936e47/28277e59b0ff9630cb935b64fd414bee.jpg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0.3963 %</a:t>
                      </a:r>
                    </a:p>
                  </a:txBody>
                  <a:tcPr/>
                </a:tc>
                <a:extLst>
                  <a:ext uri="{0D108BD9-81ED-4DB2-BD59-A6C34878D82A}">
                    <a16:rowId xmlns:a16="http://schemas.microsoft.com/office/drawing/2014/main" val="1651531037"/>
                  </a:ext>
                </a:extLst>
              </a:tr>
            </a:tbl>
          </a:graphicData>
        </a:graphic>
      </p:graphicFrame>
      <p:sp>
        <p:nvSpPr>
          <p:cNvPr id="4" name="Text Placeholder 3">
            <a:extLst>
              <a:ext uri="{FF2B5EF4-FFF2-40B4-BE49-F238E27FC236}">
                <a16:creationId xmlns:a16="http://schemas.microsoft.com/office/drawing/2014/main" id="{6AD03E76-DB38-4FBD-93AF-4D6BFF5CBB71}"/>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522573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2F6B4-0884-46A0-BA52-0B494AA368B3}"/>
              </a:ext>
            </a:extLst>
          </p:cNvPr>
          <p:cNvSpPr>
            <a:spLocks noGrp="1"/>
          </p:cNvSpPr>
          <p:nvPr>
            <p:ph type="title"/>
          </p:nvPr>
        </p:nvSpPr>
        <p:spPr/>
        <p:txBody>
          <a:bodyPr/>
          <a:lstStyle/>
          <a:p>
            <a:r>
              <a:rPr lang="en-US"/>
              <a:t>Overall All Posts Table (Posadas) | 51 profiles - 12 of 14</a:t>
            </a:r>
          </a:p>
        </p:txBody>
      </p:sp>
      <p:graphicFrame>
        <p:nvGraphicFramePr>
          <p:cNvPr id="5" name="Table Placeholder 4">
            <a:extLst>
              <a:ext uri="{FF2B5EF4-FFF2-40B4-BE49-F238E27FC236}">
                <a16:creationId xmlns:a16="http://schemas.microsoft.com/office/drawing/2014/main" id="{F1571EEC-2C39-4FE6-B6F0-1344EADDC11F}"/>
              </a:ext>
            </a:extLst>
          </p:cNvPr>
          <p:cNvGraphicFramePr>
            <a:graphicFrameLocks noGrp="1"/>
          </p:cNvGraphicFramePr>
          <p:nvPr>
            <p:ph type="tbl" sz="quarter" idx="13"/>
            <p:extLst>
              <p:ext uri="{D42A27DB-BD31-4B8C-83A1-F6EECF244321}">
                <p14:modId xmlns:p14="http://schemas.microsoft.com/office/powerpoint/2010/main" val="374391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9249532"/>
                    </a:ext>
                  </a:extLst>
                </a:gridCol>
                <a:gridCol w="1399032">
                  <a:extLst>
                    <a:ext uri="{9D8B030D-6E8A-4147-A177-3AD203B41FA5}">
                      <a16:colId xmlns:a16="http://schemas.microsoft.com/office/drawing/2014/main" val="111914454"/>
                    </a:ext>
                  </a:extLst>
                </a:gridCol>
                <a:gridCol w="740664">
                  <a:extLst>
                    <a:ext uri="{9D8B030D-6E8A-4147-A177-3AD203B41FA5}">
                      <a16:colId xmlns:a16="http://schemas.microsoft.com/office/drawing/2014/main" val="1817737758"/>
                    </a:ext>
                  </a:extLst>
                </a:gridCol>
                <a:gridCol w="740664">
                  <a:extLst>
                    <a:ext uri="{9D8B030D-6E8A-4147-A177-3AD203B41FA5}">
                      <a16:colId xmlns:a16="http://schemas.microsoft.com/office/drawing/2014/main" val="1715774425"/>
                    </a:ext>
                  </a:extLst>
                </a:gridCol>
                <a:gridCol w="740664">
                  <a:extLst>
                    <a:ext uri="{9D8B030D-6E8A-4147-A177-3AD203B41FA5}">
                      <a16:colId xmlns:a16="http://schemas.microsoft.com/office/drawing/2014/main" val="3981459805"/>
                    </a:ext>
                  </a:extLst>
                </a:gridCol>
                <a:gridCol w="740664">
                  <a:extLst>
                    <a:ext uri="{9D8B030D-6E8A-4147-A177-3AD203B41FA5}">
                      <a16:colId xmlns:a16="http://schemas.microsoft.com/office/drawing/2014/main" val="2332254072"/>
                    </a:ext>
                  </a:extLst>
                </a:gridCol>
                <a:gridCol w="740664">
                  <a:extLst>
                    <a:ext uri="{9D8B030D-6E8A-4147-A177-3AD203B41FA5}">
                      <a16:colId xmlns:a16="http://schemas.microsoft.com/office/drawing/2014/main" val="815569601"/>
                    </a:ext>
                  </a:extLst>
                </a:gridCol>
                <a:gridCol w="740664">
                  <a:extLst>
                    <a:ext uri="{9D8B030D-6E8A-4147-A177-3AD203B41FA5}">
                      <a16:colId xmlns:a16="http://schemas.microsoft.com/office/drawing/2014/main" val="3699524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505085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liveaquacancun - 2025-11-02 13:43:39</a:t>
                      </a:r>
                      <a:r>
                        <a:rPr kumimoji="0" lang="en-US" sz="1000" b="0" i="0" u="none" strike="noStrike" kern="1200" cap="none" spc="0" normalizeH="0" baseline="0" noProof="0">
                          <a:ln>
                            <a:noFill/>
                          </a:ln>
                          <a:solidFill>
                            <a:prstClr val="black"/>
                          </a:solidFill>
                          <a:effectLst/>
                          <a:uLnTx/>
                          <a:uFillTx/>
                          <a:latin typeface="Calibri"/>
                          <a:ea typeface="+mn-ea"/>
                          <a:cs typeface="+mn-cs"/>
                        </a:rPr>
                        <a:t>
 Today, we honor the souls that will forever live in our hearts. 🌼✨
We celebrate Dia de Muertos remembering those who left an everlasting mark on our hearts. 💙🌅
#liveaqua #aqualover #aquacancun #DíadeMuertos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https://quintly-eu-image-storage.s3.amazonaws.com/480f1e2184a220ebc77caa72c7c38aab/e96571d3a155194e523e96dd60cf71b5.jpg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0.1755 %</a:t>
                      </a:r>
                    </a:p>
                  </a:txBody>
                  <a:tcPr/>
                </a:tc>
                <a:extLst>
                  <a:ext uri="{0D108BD9-81ED-4DB2-BD59-A6C34878D82A}">
                    <a16:rowId xmlns:a16="http://schemas.microsoft.com/office/drawing/2014/main" val="3220514113"/>
                  </a:ext>
                </a:extLst>
              </a:tr>
            </a:tbl>
          </a:graphicData>
        </a:graphic>
      </p:graphicFrame>
      <p:sp>
        <p:nvSpPr>
          <p:cNvPr id="4" name="Text Placeholder 3">
            <a:extLst>
              <a:ext uri="{FF2B5EF4-FFF2-40B4-BE49-F238E27FC236}">
                <a16:creationId xmlns:a16="http://schemas.microsoft.com/office/drawing/2014/main" id="{8C9D1523-5FDA-4C0E-9825-95F1BE8A1049}"/>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9399432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DBAE0-1605-4FED-8001-921571A12B7A}"/>
              </a:ext>
            </a:extLst>
          </p:cNvPr>
          <p:cNvSpPr>
            <a:spLocks noGrp="1"/>
          </p:cNvSpPr>
          <p:nvPr>
            <p:ph type="title"/>
          </p:nvPr>
        </p:nvSpPr>
        <p:spPr/>
        <p:txBody>
          <a:bodyPr/>
          <a:lstStyle/>
          <a:p>
            <a:r>
              <a:rPr lang="en-US"/>
              <a:t>Overall All Posts Table (Posadas) | 51 profiles - 13 of 14</a:t>
            </a:r>
          </a:p>
        </p:txBody>
      </p:sp>
      <p:graphicFrame>
        <p:nvGraphicFramePr>
          <p:cNvPr id="5" name="Table Placeholder 4">
            <a:extLst>
              <a:ext uri="{FF2B5EF4-FFF2-40B4-BE49-F238E27FC236}">
                <a16:creationId xmlns:a16="http://schemas.microsoft.com/office/drawing/2014/main" id="{972093A5-F7AA-4D0F-B853-7E17B902E9EF}"/>
              </a:ext>
            </a:extLst>
          </p:cNvPr>
          <p:cNvGraphicFramePr>
            <a:graphicFrameLocks noGrp="1"/>
          </p:cNvGraphicFramePr>
          <p:nvPr>
            <p:ph type="tbl" sz="quarter" idx="13"/>
            <p:extLst>
              <p:ext uri="{D42A27DB-BD31-4B8C-83A1-F6EECF244321}">
                <p14:modId xmlns:p14="http://schemas.microsoft.com/office/powerpoint/2010/main" val="2687184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36209267"/>
                    </a:ext>
                  </a:extLst>
                </a:gridCol>
                <a:gridCol w="1399032">
                  <a:extLst>
                    <a:ext uri="{9D8B030D-6E8A-4147-A177-3AD203B41FA5}">
                      <a16:colId xmlns:a16="http://schemas.microsoft.com/office/drawing/2014/main" val="614130684"/>
                    </a:ext>
                  </a:extLst>
                </a:gridCol>
                <a:gridCol w="740664">
                  <a:extLst>
                    <a:ext uri="{9D8B030D-6E8A-4147-A177-3AD203B41FA5}">
                      <a16:colId xmlns:a16="http://schemas.microsoft.com/office/drawing/2014/main" val="2176808908"/>
                    </a:ext>
                  </a:extLst>
                </a:gridCol>
                <a:gridCol w="740664">
                  <a:extLst>
                    <a:ext uri="{9D8B030D-6E8A-4147-A177-3AD203B41FA5}">
                      <a16:colId xmlns:a16="http://schemas.microsoft.com/office/drawing/2014/main" val="1092169097"/>
                    </a:ext>
                  </a:extLst>
                </a:gridCol>
                <a:gridCol w="740664">
                  <a:extLst>
                    <a:ext uri="{9D8B030D-6E8A-4147-A177-3AD203B41FA5}">
                      <a16:colId xmlns:a16="http://schemas.microsoft.com/office/drawing/2014/main" val="2736773348"/>
                    </a:ext>
                  </a:extLst>
                </a:gridCol>
                <a:gridCol w="740664">
                  <a:extLst>
                    <a:ext uri="{9D8B030D-6E8A-4147-A177-3AD203B41FA5}">
                      <a16:colId xmlns:a16="http://schemas.microsoft.com/office/drawing/2014/main" val="1264888719"/>
                    </a:ext>
                  </a:extLst>
                </a:gridCol>
                <a:gridCol w="740664">
                  <a:extLst>
                    <a:ext uri="{9D8B030D-6E8A-4147-A177-3AD203B41FA5}">
                      <a16:colId xmlns:a16="http://schemas.microsoft.com/office/drawing/2014/main" val="1943437785"/>
                    </a:ext>
                  </a:extLst>
                </a:gridCol>
                <a:gridCol w="740664">
                  <a:extLst>
                    <a:ext uri="{9D8B030D-6E8A-4147-A177-3AD203B41FA5}">
                      <a16:colId xmlns:a16="http://schemas.microsoft.com/office/drawing/2014/main" val="2071039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08685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liveaquasanmiguel - 2025-11-02 10:55:12</a:t>
                      </a:r>
                      <a:r>
                        <a:rPr kumimoji="0" lang="es-ES" sz="1000" b="0" i="0" u="none" strike="noStrike" kern="1200" cap="none" spc="0" normalizeH="0" baseline="0" noProof="0">
                          <a:ln>
                            <a:noFill/>
                          </a:ln>
                          <a:solidFill>
                            <a:prstClr val="black"/>
                          </a:solidFill>
                          <a:effectLst/>
                          <a:uLnTx/>
                          <a:uFillTx/>
                          <a:latin typeface="Calibri"/>
                          <a:ea typeface="+mn-ea"/>
                          <a:cs typeface="+mn-cs"/>
                        </a:rPr>
                        <a:t>
 🕯️✨ Camino al Mictlán ✨🌼
Una noche para honrar la vida a través de la memoria, los sabores y el arte.
Celebramos el Día de Muertos con una cena maridaje de cuatro tiempos creada por nuestros chefs ejecutivo Ernesto Narváez y la chef invitada Lula Martín del Campo, con maridaje de Tequila José Cuervo seleccionado por nuestro sommelier Emmanuel Ruiz.
La velada inició con un coctel de bienvenida, danza prehispánica, música en vivo y una atmósfera que unió la vida y la memoria.
Agradecemos a José Cuervo, Casa Productora HU, Sotez Horse Ranch y a todos quienes nos acompañaron en este viaje sensorial hacia el Mictlán. 💀🌺
.
.
.
.
#LiveAquaSanMiguel #CaminoAlMictlán #DíaDeMuertos #ExperienciaSensorial #CenaMaridaje #SanMiguelDeAllende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https://quintly-eu-image-storage.s3.amazonaws.com/eca24f3c3fe164462d1674188fc80aef/6f48be8b4c5e7eff499a8d5100b31b4e.jpg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0.1048 %</a:t>
                      </a:r>
                    </a:p>
                  </a:txBody>
                  <a:tcPr/>
                </a:tc>
                <a:extLst>
                  <a:ext uri="{0D108BD9-81ED-4DB2-BD59-A6C34878D82A}">
                    <a16:rowId xmlns:a16="http://schemas.microsoft.com/office/drawing/2014/main" val="2232275579"/>
                  </a:ext>
                </a:extLst>
              </a:tr>
            </a:tbl>
          </a:graphicData>
        </a:graphic>
      </p:graphicFrame>
      <p:sp>
        <p:nvSpPr>
          <p:cNvPr id="4" name="Text Placeholder 3">
            <a:extLst>
              <a:ext uri="{FF2B5EF4-FFF2-40B4-BE49-F238E27FC236}">
                <a16:creationId xmlns:a16="http://schemas.microsoft.com/office/drawing/2014/main" id="{CBE7FA5D-5EC7-4F40-8541-A94AD7358F70}"/>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068975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17109-9E7A-4A9F-8136-E8DE4343D22F}"/>
              </a:ext>
            </a:extLst>
          </p:cNvPr>
          <p:cNvSpPr>
            <a:spLocks noGrp="1"/>
          </p:cNvSpPr>
          <p:nvPr>
            <p:ph type="title"/>
          </p:nvPr>
        </p:nvSpPr>
        <p:spPr/>
        <p:txBody>
          <a:bodyPr/>
          <a:lstStyle/>
          <a:p>
            <a:r>
              <a:rPr lang="en-US"/>
              <a:t>Overall All Posts Table (Posadas) | 51 profiles - 14 of 14</a:t>
            </a:r>
          </a:p>
        </p:txBody>
      </p:sp>
      <p:graphicFrame>
        <p:nvGraphicFramePr>
          <p:cNvPr id="5" name="Table Placeholder 4">
            <a:extLst>
              <a:ext uri="{FF2B5EF4-FFF2-40B4-BE49-F238E27FC236}">
                <a16:creationId xmlns:a16="http://schemas.microsoft.com/office/drawing/2014/main" id="{4408FA0A-E3C3-439C-9893-102FD62EBB2C}"/>
              </a:ext>
            </a:extLst>
          </p:cNvPr>
          <p:cNvGraphicFramePr>
            <a:graphicFrameLocks noGrp="1"/>
          </p:cNvGraphicFramePr>
          <p:nvPr>
            <p:ph type="tbl" sz="quarter" idx="13"/>
            <p:extLst>
              <p:ext uri="{D42A27DB-BD31-4B8C-83A1-F6EECF244321}">
                <p14:modId xmlns:p14="http://schemas.microsoft.com/office/powerpoint/2010/main" val="4249956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1925775"/>
                    </a:ext>
                  </a:extLst>
                </a:gridCol>
                <a:gridCol w="1399032">
                  <a:extLst>
                    <a:ext uri="{9D8B030D-6E8A-4147-A177-3AD203B41FA5}">
                      <a16:colId xmlns:a16="http://schemas.microsoft.com/office/drawing/2014/main" val="2591638452"/>
                    </a:ext>
                  </a:extLst>
                </a:gridCol>
                <a:gridCol w="740664">
                  <a:extLst>
                    <a:ext uri="{9D8B030D-6E8A-4147-A177-3AD203B41FA5}">
                      <a16:colId xmlns:a16="http://schemas.microsoft.com/office/drawing/2014/main" val="2606116722"/>
                    </a:ext>
                  </a:extLst>
                </a:gridCol>
                <a:gridCol w="740664">
                  <a:extLst>
                    <a:ext uri="{9D8B030D-6E8A-4147-A177-3AD203B41FA5}">
                      <a16:colId xmlns:a16="http://schemas.microsoft.com/office/drawing/2014/main" val="4167036842"/>
                    </a:ext>
                  </a:extLst>
                </a:gridCol>
                <a:gridCol w="740664">
                  <a:extLst>
                    <a:ext uri="{9D8B030D-6E8A-4147-A177-3AD203B41FA5}">
                      <a16:colId xmlns:a16="http://schemas.microsoft.com/office/drawing/2014/main" val="3729291510"/>
                    </a:ext>
                  </a:extLst>
                </a:gridCol>
                <a:gridCol w="740664">
                  <a:extLst>
                    <a:ext uri="{9D8B030D-6E8A-4147-A177-3AD203B41FA5}">
                      <a16:colId xmlns:a16="http://schemas.microsoft.com/office/drawing/2014/main" val="2654429012"/>
                    </a:ext>
                  </a:extLst>
                </a:gridCol>
                <a:gridCol w="740664">
                  <a:extLst>
                    <a:ext uri="{9D8B030D-6E8A-4147-A177-3AD203B41FA5}">
                      <a16:colId xmlns:a16="http://schemas.microsoft.com/office/drawing/2014/main" val="2493206423"/>
                    </a:ext>
                  </a:extLst>
                </a:gridCol>
                <a:gridCol w="740664">
                  <a:extLst>
                    <a:ext uri="{9D8B030D-6E8A-4147-A177-3AD203B41FA5}">
                      <a16:colId xmlns:a16="http://schemas.microsoft.com/office/drawing/2014/main" val="3130250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692688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grandoaxaca - 2025-10-27 13:42:35</a:t>
                      </a:r>
                      <a:r>
                        <a:rPr kumimoji="0" lang="es-ES" sz="1000" b="0" i="0" u="none" strike="noStrike" kern="1200" cap="none" spc="0" normalizeH="0" baseline="0" noProof="0">
                          <a:ln>
                            <a:noFill/>
                          </a:ln>
                          <a:solidFill>
                            <a:prstClr val="black"/>
                          </a:solidFill>
                          <a:effectLst/>
                          <a:uLnTx/>
                          <a:uFillTx/>
                          <a:latin typeface="Calibri"/>
                          <a:ea typeface="+mn-ea"/>
                          <a:cs typeface="+mn-cs"/>
                        </a:rPr>
                        <a:t>
 En Oaxaca, la vida y la muerte se entrelazan en un homenaje lleno de color, aromas y sabores.
Vive esta tradición con nosotros y disfruta de nuestra Cena de Ofrendas, una experiencia única que honra a quienes nos acompañan desde el recuerdo, a través de la gastronomía y el alma de México. 🌺💀
.
.
#grandoaxaca #ofrendas #tradiciones #travel #oaxaca #grandexperience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https://quintly-eu-image-storage.s3.amazonaws.com/78ec4427adec94ae044a36824b267df9/f57c68d5c97ed6f995fae9839cfe0550.jpg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06:20:16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2.5620 %</a:t>
                      </a:r>
                    </a:p>
                  </a:txBody>
                  <a:tcPr/>
                </a:tc>
                <a:extLst>
                  <a:ext uri="{0D108BD9-81ED-4DB2-BD59-A6C34878D82A}">
                    <a16:rowId xmlns:a16="http://schemas.microsoft.com/office/drawing/2014/main" val="4145413517"/>
                  </a:ext>
                </a:extLst>
              </a:tr>
            </a:tbl>
          </a:graphicData>
        </a:graphic>
      </p:graphicFrame>
      <p:sp>
        <p:nvSpPr>
          <p:cNvPr id="4" name="Text Placeholder 3">
            <a:extLst>
              <a:ext uri="{FF2B5EF4-FFF2-40B4-BE49-F238E27FC236}">
                <a16:creationId xmlns:a16="http://schemas.microsoft.com/office/drawing/2014/main" id="{09109B64-307E-4868-84B5-25CA02887F0A}"/>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734125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3652B-D51B-4A32-B578-45820432AFC7}"/>
              </a:ext>
            </a:extLst>
          </p:cNvPr>
          <p:cNvSpPr>
            <a:spLocks noGrp="1"/>
          </p:cNvSpPr>
          <p:nvPr>
            <p:ph type="title"/>
          </p:nvPr>
        </p:nvSpPr>
        <p:spPr/>
        <p:txBody>
          <a:bodyPr/>
          <a:lstStyle/>
          <a:p>
            <a:r>
              <a:rPr lang="en-US"/>
              <a:t>Overall All Posts Table (Posadas + Competidores) | All profiles - 1 of 14</a:t>
            </a:r>
          </a:p>
        </p:txBody>
      </p:sp>
      <p:graphicFrame>
        <p:nvGraphicFramePr>
          <p:cNvPr id="5" name="Table Placeholder 4">
            <a:extLst>
              <a:ext uri="{FF2B5EF4-FFF2-40B4-BE49-F238E27FC236}">
                <a16:creationId xmlns:a16="http://schemas.microsoft.com/office/drawing/2014/main" id="{D1867DC7-84D6-42C8-8F2D-E4C629F47849}"/>
              </a:ext>
            </a:extLst>
          </p:cNvPr>
          <p:cNvGraphicFramePr>
            <a:graphicFrameLocks noGrp="1"/>
          </p:cNvGraphicFramePr>
          <p:nvPr>
            <p:ph type="tbl" sz="quarter" idx="13"/>
            <p:extLst>
              <p:ext uri="{D42A27DB-BD31-4B8C-83A1-F6EECF244321}">
                <p14:modId xmlns:p14="http://schemas.microsoft.com/office/powerpoint/2010/main" val="2129361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1756456"/>
                    </a:ext>
                  </a:extLst>
                </a:gridCol>
                <a:gridCol w="1399032">
                  <a:extLst>
                    <a:ext uri="{9D8B030D-6E8A-4147-A177-3AD203B41FA5}">
                      <a16:colId xmlns:a16="http://schemas.microsoft.com/office/drawing/2014/main" val="2503461958"/>
                    </a:ext>
                  </a:extLst>
                </a:gridCol>
                <a:gridCol w="740664">
                  <a:extLst>
                    <a:ext uri="{9D8B030D-6E8A-4147-A177-3AD203B41FA5}">
                      <a16:colId xmlns:a16="http://schemas.microsoft.com/office/drawing/2014/main" val="2030149451"/>
                    </a:ext>
                  </a:extLst>
                </a:gridCol>
                <a:gridCol w="740664">
                  <a:extLst>
                    <a:ext uri="{9D8B030D-6E8A-4147-A177-3AD203B41FA5}">
                      <a16:colId xmlns:a16="http://schemas.microsoft.com/office/drawing/2014/main" val="3272321208"/>
                    </a:ext>
                  </a:extLst>
                </a:gridCol>
                <a:gridCol w="740664">
                  <a:extLst>
                    <a:ext uri="{9D8B030D-6E8A-4147-A177-3AD203B41FA5}">
                      <a16:colId xmlns:a16="http://schemas.microsoft.com/office/drawing/2014/main" val="2800966007"/>
                    </a:ext>
                  </a:extLst>
                </a:gridCol>
                <a:gridCol w="740664">
                  <a:extLst>
                    <a:ext uri="{9D8B030D-6E8A-4147-A177-3AD203B41FA5}">
                      <a16:colId xmlns:a16="http://schemas.microsoft.com/office/drawing/2014/main" val="3707088947"/>
                    </a:ext>
                  </a:extLst>
                </a:gridCol>
                <a:gridCol w="740664">
                  <a:extLst>
                    <a:ext uri="{9D8B030D-6E8A-4147-A177-3AD203B41FA5}">
                      <a16:colId xmlns:a16="http://schemas.microsoft.com/office/drawing/2014/main" val="3829454188"/>
                    </a:ext>
                  </a:extLst>
                </a:gridCol>
                <a:gridCol w="740664">
                  <a:extLst>
                    <a:ext uri="{9D8B030D-6E8A-4147-A177-3AD203B41FA5}">
                      <a16:colId xmlns:a16="http://schemas.microsoft.com/office/drawing/2014/main" val="3698493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837572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hilton - 2025-10-30 09:24:07</a:t>
                      </a:r>
                      <a:r>
                        <a:rPr kumimoji="0" lang="en-US" sz="1000" b="0" i="0" u="none" strike="noStrike" kern="1200" cap="none" spc="0" normalizeH="0" baseline="0" noProof="0">
                          <a:ln>
                            <a:noFill/>
                          </a:ln>
                          <a:solidFill>
                            <a:prstClr val="black"/>
                          </a:solidFill>
                          <a:effectLst/>
                          <a:uLnTx/>
                          <a:uFillTx/>
                          <a:latin typeface="Calibri"/>
                          <a:ea typeface="+mn-ea"/>
                          <a:cs typeface="+mn-cs"/>
                        </a:rPr>
                        <a:t>
 Fancy trying our cheat day treats? Get ready to cookalong with hilton, lando and Chef Sidney Schutte from waldorfamsterdam. 
Streaming now on Hilton’s YouTube channel.
#HiltonForTheStay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https://quintly-eu-image-storage.s3.amazonaws.com/6b31e5d34a11ce32c66de8bbf4343a1a/3656c8d6dc2502ce09399279ad0d00cd.jpg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25.5492 %</a:t>
                      </a:r>
                    </a:p>
                  </a:txBody>
                  <a:tcPr/>
                </a:tc>
                <a:extLst>
                  <a:ext uri="{0D108BD9-81ED-4DB2-BD59-A6C34878D82A}">
                    <a16:rowId xmlns:a16="http://schemas.microsoft.com/office/drawing/2014/main" val="1453964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Beach Resort Cancun - 2025-10-23 11:40:55</a:t>
                      </a:r>
                      <a:r>
                        <a:rPr kumimoji="0" lang="en-US" sz="1000" b="0" i="0" u="none" strike="noStrike" kern="1200" cap="none" spc="0" normalizeH="0" baseline="0" noProof="0">
                          <a:ln>
                            <a:noFill/>
                          </a:ln>
                          <a:solidFill>
                            <a:prstClr val="black"/>
                          </a:solidFill>
                          <a:effectLst/>
                          <a:uLnTx/>
                          <a:uFillTx/>
                          <a:latin typeface="Calibri"/>
                          <a:ea typeface="+mn-ea"/>
                          <a:cs typeface="+mn-cs"/>
                        </a:rPr>
                        <a:t>
 Fresh flavors, ocean breeze, and a whole new way to fall in love with seafood 🌊✨
Our menu at Sea Corner has been reimagined to bring you even more coastal favorites. Each dish crafted to capture the essence of the Caribbean in every bite.
Discover paradise here: https://bit.ly/3XEhgML #Aqualover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https://quintly-eu-image-storage.s3.amazonaws.com/4b44c27c0f00e399662399a1bccc6a86/f21c9d99acda98640a5a0c66454107f2.jpg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08:24:31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7.8589 %</a:t>
                      </a:r>
                    </a:p>
                  </a:txBody>
                  <a:tcPr/>
                </a:tc>
                <a:extLst>
                  <a:ext uri="{0D108BD9-81ED-4DB2-BD59-A6C34878D82A}">
                    <a16:rowId xmlns:a16="http://schemas.microsoft.com/office/drawing/2014/main" val="4091065187"/>
                  </a:ext>
                </a:extLst>
              </a:tr>
            </a:tbl>
          </a:graphicData>
        </a:graphic>
      </p:graphicFrame>
      <p:sp>
        <p:nvSpPr>
          <p:cNvPr id="4" name="Text Placeholder 3">
            <a:extLst>
              <a:ext uri="{FF2B5EF4-FFF2-40B4-BE49-F238E27FC236}">
                <a16:creationId xmlns:a16="http://schemas.microsoft.com/office/drawing/2014/main" id="{488F82AD-93FB-4095-9476-DB663EF089DE}"/>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41404184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1B5D4-715F-4456-80A2-6E0EBBF36BE6}"/>
              </a:ext>
            </a:extLst>
          </p:cNvPr>
          <p:cNvSpPr>
            <a:spLocks noGrp="1"/>
          </p:cNvSpPr>
          <p:nvPr>
            <p:ph type="title"/>
          </p:nvPr>
        </p:nvSpPr>
        <p:spPr/>
        <p:txBody>
          <a:bodyPr/>
          <a:lstStyle/>
          <a:p>
            <a:r>
              <a:rPr lang="en-US"/>
              <a:t>Overall All Posts Table (Posadas + Competidores) | All profiles - 2 of 14</a:t>
            </a:r>
          </a:p>
        </p:txBody>
      </p:sp>
      <p:graphicFrame>
        <p:nvGraphicFramePr>
          <p:cNvPr id="5" name="Table Placeholder 4">
            <a:extLst>
              <a:ext uri="{FF2B5EF4-FFF2-40B4-BE49-F238E27FC236}">
                <a16:creationId xmlns:a16="http://schemas.microsoft.com/office/drawing/2014/main" id="{B01DF52F-8BFB-4525-A7D4-FE15B757013D}"/>
              </a:ext>
            </a:extLst>
          </p:cNvPr>
          <p:cNvGraphicFramePr>
            <a:graphicFrameLocks noGrp="1"/>
          </p:cNvGraphicFramePr>
          <p:nvPr>
            <p:ph type="tbl" sz="quarter" idx="13"/>
            <p:extLst>
              <p:ext uri="{D42A27DB-BD31-4B8C-83A1-F6EECF244321}">
                <p14:modId xmlns:p14="http://schemas.microsoft.com/office/powerpoint/2010/main" val="3643043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33953016"/>
                    </a:ext>
                  </a:extLst>
                </a:gridCol>
                <a:gridCol w="1399032">
                  <a:extLst>
                    <a:ext uri="{9D8B030D-6E8A-4147-A177-3AD203B41FA5}">
                      <a16:colId xmlns:a16="http://schemas.microsoft.com/office/drawing/2014/main" val="3123078106"/>
                    </a:ext>
                  </a:extLst>
                </a:gridCol>
                <a:gridCol w="740664">
                  <a:extLst>
                    <a:ext uri="{9D8B030D-6E8A-4147-A177-3AD203B41FA5}">
                      <a16:colId xmlns:a16="http://schemas.microsoft.com/office/drawing/2014/main" val="2658936299"/>
                    </a:ext>
                  </a:extLst>
                </a:gridCol>
                <a:gridCol w="740664">
                  <a:extLst>
                    <a:ext uri="{9D8B030D-6E8A-4147-A177-3AD203B41FA5}">
                      <a16:colId xmlns:a16="http://schemas.microsoft.com/office/drawing/2014/main" val="3405648446"/>
                    </a:ext>
                  </a:extLst>
                </a:gridCol>
                <a:gridCol w="740664">
                  <a:extLst>
                    <a:ext uri="{9D8B030D-6E8A-4147-A177-3AD203B41FA5}">
                      <a16:colId xmlns:a16="http://schemas.microsoft.com/office/drawing/2014/main" val="1189262371"/>
                    </a:ext>
                  </a:extLst>
                </a:gridCol>
                <a:gridCol w="740664">
                  <a:extLst>
                    <a:ext uri="{9D8B030D-6E8A-4147-A177-3AD203B41FA5}">
                      <a16:colId xmlns:a16="http://schemas.microsoft.com/office/drawing/2014/main" val="1504311268"/>
                    </a:ext>
                  </a:extLst>
                </a:gridCol>
                <a:gridCol w="740664">
                  <a:extLst>
                    <a:ext uri="{9D8B030D-6E8A-4147-A177-3AD203B41FA5}">
                      <a16:colId xmlns:a16="http://schemas.microsoft.com/office/drawing/2014/main" val="151786280"/>
                    </a:ext>
                  </a:extLst>
                </a:gridCol>
                <a:gridCol w="740664">
                  <a:extLst>
                    <a:ext uri="{9D8B030D-6E8A-4147-A177-3AD203B41FA5}">
                      <a16:colId xmlns:a16="http://schemas.microsoft.com/office/drawing/2014/main" val="1906951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604399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Beach Resort Cancun - 2025-10-30 08:57:22</a:t>
                      </a:r>
                      <a:r>
                        <a:rPr kumimoji="0" lang="en-US" sz="1000" b="0" i="0" u="none" strike="noStrike" kern="1200" cap="none" spc="0" normalizeH="0" baseline="0" noProof="0">
                          <a:ln>
                            <a:noFill/>
                          </a:ln>
                          <a:solidFill>
                            <a:prstClr val="black"/>
                          </a:solidFill>
                          <a:effectLst/>
                          <a:uLnTx/>
                          <a:uFillTx/>
                          <a:latin typeface="Calibri"/>
                          <a:ea typeface="+mn-ea"/>
                          <a:cs typeface="+mn-cs"/>
                        </a:rPr>
                        <a:t>
 Dinner at Azur feels like a Mediterranean dream: waves as your soundtrack, a soft breeze in the air, and flavors that transport your senses. 🌊🍽️
✨Reserve your stay and savor the #Aqualover experience:  https://bit.ly/3XEhgML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https://quintly-eu-image-storage.s3.amazonaws.com/4b44c27c0f00e399662399a1bccc6a86/7efd086cdfe4fbd3b0c859a1a5a9174a.jpg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4.5600 %</a:t>
                      </a:r>
                    </a:p>
                  </a:txBody>
                  <a:tcPr/>
                </a:tc>
                <a:extLst>
                  <a:ext uri="{0D108BD9-81ED-4DB2-BD59-A6C34878D82A}">
                    <a16:rowId xmlns:a16="http://schemas.microsoft.com/office/drawing/2014/main" val="1837247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RIU Hotels and Resorts - 2025-10-30 10:04:02</a:t>
                      </a:r>
                      <a:r>
                        <a:rPr kumimoji="0" lang="en-US" sz="1000" b="0" i="0" u="none" strike="noStrike" kern="1200" cap="none" spc="0" normalizeH="0" baseline="0" noProof="0">
                          <a:ln>
                            <a:noFill/>
                          </a:ln>
                          <a:solidFill>
                            <a:prstClr val="black"/>
                          </a:solidFill>
                          <a:effectLst/>
                          <a:uLnTx/>
                          <a:uFillTx/>
                          <a:latin typeface="Calibri"/>
                          <a:ea typeface="+mn-ea"/>
                          <a:cs typeface="+mn-cs"/>
                        </a:rPr>
                        <a:t>
 ☀️ There’s nothing better on a sunny day in Aruba than cooling off in the pool, right? 😎 https://bit.ly/4klesiZ
📸: nia.erices (IG)
#riuhotels #Aruba #PalmBeach #ilovetravel #vacationmode #lifestylehotel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https://quintly-eu-image-storage.s3.amazonaws.com/2ac1936cac130f52f0dab4ffa8423340/512822803883f8ec1dac813f8adc267b.jpg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0.1335 %</a:t>
                      </a:r>
                    </a:p>
                  </a:txBody>
                  <a:tcPr/>
                </a:tc>
                <a:extLst>
                  <a:ext uri="{0D108BD9-81ED-4DB2-BD59-A6C34878D82A}">
                    <a16:rowId xmlns:a16="http://schemas.microsoft.com/office/drawing/2014/main" val="3422442621"/>
                  </a:ext>
                </a:extLst>
              </a:tr>
            </a:tbl>
          </a:graphicData>
        </a:graphic>
      </p:graphicFrame>
      <p:sp>
        <p:nvSpPr>
          <p:cNvPr id="4" name="Text Placeholder 3">
            <a:extLst>
              <a:ext uri="{FF2B5EF4-FFF2-40B4-BE49-F238E27FC236}">
                <a16:creationId xmlns:a16="http://schemas.microsoft.com/office/drawing/2014/main" id="{EFFC44AA-5847-40EB-B79C-B4D6911BC0C1}"/>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50330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E9D41-FF4C-4300-82F3-1FDDA9C4E081}"/>
              </a:ext>
            </a:extLst>
          </p:cNvPr>
          <p:cNvSpPr>
            <a:spLocks noGrp="1"/>
          </p:cNvSpPr>
          <p:nvPr>
            <p:ph type="title"/>
          </p:nvPr>
        </p:nvSpPr>
        <p:spPr/>
        <p:txBody>
          <a:bodyPr/>
          <a:lstStyle/>
          <a:p>
            <a:r>
              <a:rPr lang="en-US"/>
              <a:t>Overall All Posts Table (Posadas + Competidores) | All profiles - 3 of 14</a:t>
            </a:r>
          </a:p>
        </p:txBody>
      </p:sp>
      <p:graphicFrame>
        <p:nvGraphicFramePr>
          <p:cNvPr id="5" name="Table Placeholder 4">
            <a:extLst>
              <a:ext uri="{FF2B5EF4-FFF2-40B4-BE49-F238E27FC236}">
                <a16:creationId xmlns:a16="http://schemas.microsoft.com/office/drawing/2014/main" id="{05879EA3-C48C-4860-BB1E-66AAE3808AE6}"/>
              </a:ext>
            </a:extLst>
          </p:cNvPr>
          <p:cNvGraphicFramePr>
            <a:graphicFrameLocks noGrp="1"/>
          </p:cNvGraphicFramePr>
          <p:nvPr>
            <p:ph type="tbl" sz="quarter" idx="13"/>
            <p:extLst>
              <p:ext uri="{D42A27DB-BD31-4B8C-83A1-F6EECF244321}">
                <p14:modId xmlns:p14="http://schemas.microsoft.com/office/powerpoint/2010/main" val="1027094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3523918"/>
                    </a:ext>
                  </a:extLst>
                </a:gridCol>
                <a:gridCol w="1399032">
                  <a:extLst>
                    <a:ext uri="{9D8B030D-6E8A-4147-A177-3AD203B41FA5}">
                      <a16:colId xmlns:a16="http://schemas.microsoft.com/office/drawing/2014/main" val="3233884452"/>
                    </a:ext>
                  </a:extLst>
                </a:gridCol>
                <a:gridCol w="740664">
                  <a:extLst>
                    <a:ext uri="{9D8B030D-6E8A-4147-A177-3AD203B41FA5}">
                      <a16:colId xmlns:a16="http://schemas.microsoft.com/office/drawing/2014/main" val="2820126167"/>
                    </a:ext>
                  </a:extLst>
                </a:gridCol>
                <a:gridCol w="740664">
                  <a:extLst>
                    <a:ext uri="{9D8B030D-6E8A-4147-A177-3AD203B41FA5}">
                      <a16:colId xmlns:a16="http://schemas.microsoft.com/office/drawing/2014/main" val="1970831879"/>
                    </a:ext>
                  </a:extLst>
                </a:gridCol>
                <a:gridCol w="740664">
                  <a:extLst>
                    <a:ext uri="{9D8B030D-6E8A-4147-A177-3AD203B41FA5}">
                      <a16:colId xmlns:a16="http://schemas.microsoft.com/office/drawing/2014/main" val="3746352205"/>
                    </a:ext>
                  </a:extLst>
                </a:gridCol>
                <a:gridCol w="740664">
                  <a:extLst>
                    <a:ext uri="{9D8B030D-6E8A-4147-A177-3AD203B41FA5}">
                      <a16:colId xmlns:a16="http://schemas.microsoft.com/office/drawing/2014/main" val="2975238519"/>
                    </a:ext>
                  </a:extLst>
                </a:gridCol>
                <a:gridCol w="740664">
                  <a:extLst>
                    <a:ext uri="{9D8B030D-6E8A-4147-A177-3AD203B41FA5}">
                      <a16:colId xmlns:a16="http://schemas.microsoft.com/office/drawing/2014/main" val="476528392"/>
                    </a:ext>
                  </a:extLst>
                </a:gridCol>
                <a:gridCol w="740664">
                  <a:extLst>
                    <a:ext uri="{9D8B030D-6E8A-4147-A177-3AD203B41FA5}">
                      <a16:colId xmlns:a16="http://schemas.microsoft.com/office/drawing/2014/main" val="299237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99316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RIU Hotels and Resorts - 2025-10-24 09:06:10</a:t>
                      </a:r>
                      <a:r>
                        <a:rPr kumimoji="0" lang="en-US" sz="1000" b="0" i="0" u="none" strike="noStrike" kern="1200" cap="none" spc="0" normalizeH="0" baseline="0" noProof="0">
                          <a:ln>
                            <a:noFill/>
                          </a:ln>
                          <a:solidFill>
                            <a:prstClr val="black"/>
                          </a:solidFill>
                          <a:effectLst/>
                          <a:uLnTx/>
                          <a:uFillTx/>
                          <a:latin typeface="Calibri"/>
                          <a:ea typeface="+mn-ea"/>
                          <a:cs typeface="+mn-cs"/>
                        </a:rPr>
                        <a:t>
 💡 Have you been on the rooftop at Hotel Riu Plaza Guadalajara? https://bit.ly/3BqqS8i The views from the top are amazing at night! 🌃
.
.
💡 ¿Has estado en la azotea del Hotel Riu Plaza Guadalajara? https://bit.ly/49KX3M4 ¡Las vistas desde arriba son increíbles!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https://quintly-eu-image-storage.s3.amazonaws.com/2ac1936cac130f52f0dab4ffa8423340/633232e9a5accef9598f0aa2dc631e0c.jpg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0.1227 %</a:t>
                      </a:r>
                    </a:p>
                  </a:txBody>
                  <a:tcPr/>
                </a:tc>
                <a:extLst>
                  <a:ext uri="{0D108BD9-81ED-4DB2-BD59-A6C34878D82A}">
                    <a16:rowId xmlns:a16="http://schemas.microsoft.com/office/drawing/2014/main" val="416048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liveaquacancun - 2025-10-30 09:20:58</a:t>
                      </a:r>
                      <a:r>
                        <a:rPr kumimoji="0" lang="en-US" sz="1000" b="0" i="0" u="none" strike="noStrike" kern="1200" cap="none" spc="0" normalizeH="0" baseline="0" noProof="0">
                          <a:ln>
                            <a:noFill/>
                          </a:ln>
                          <a:solidFill>
                            <a:prstClr val="black"/>
                          </a:solidFill>
                          <a:effectLst/>
                          <a:uLnTx/>
                          <a:uFillTx/>
                          <a:latin typeface="Calibri"/>
                          <a:ea typeface="+mn-ea"/>
                          <a:cs typeface="+mn-cs"/>
                        </a:rPr>
                        <a:t>
 Hay lugares que no se visitan, se viven y liveaquacancun me regaló días de calma, detalles personalizados y esa vista infinita que te hace olvidar el tiempo. 🌊✨
#aqualover #timetolive #aquacancun #cancun #travel #travelphotography #feelharmonyspa #spa #spaday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https://quintly-eu-image-storage.s3.amazonaws.com/480f1e2184a220ebc77caa72c7c38aab/ad3d3e52ce3252f89e50cacd45a23ba6.jpg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2.7815 %</a:t>
                      </a:r>
                    </a:p>
                  </a:txBody>
                  <a:tcPr/>
                </a:tc>
                <a:extLst>
                  <a:ext uri="{0D108BD9-81ED-4DB2-BD59-A6C34878D82A}">
                    <a16:rowId xmlns:a16="http://schemas.microsoft.com/office/drawing/2014/main" val="1102117306"/>
                  </a:ext>
                </a:extLst>
              </a:tr>
            </a:tbl>
          </a:graphicData>
        </a:graphic>
      </p:graphicFrame>
      <p:sp>
        <p:nvSpPr>
          <p:cNvPr id="4" name="Text Placeholder 3">
            <a:extLst>
              <a:ext uri="{FF2B5EF4-FFF2-40B4-BE49-F238E27FC236}">
                <a16:creationId xmlns:a16="http://schemas.microsoft.com/office/drawing/2014/main" id="{A8F08A70-858E-4A04-BE79-C44FA1C1C10F}"/>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253660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13E97-0C7F-4207-8E39-65437BC5C260}"/>
              </a:ext>
            </a:extLst>
          </p:cNvPr>
          <p:cNvSpPr>
            <a:spLocks noGrp="1"/>
          </p:cNvSpPr>
          <p:nvPr>
            <p:ph type="title"/>
          </p:nvPr>
        </p:nvSpPr>
        <p:spPr/>
        <p:txBody>
          <a:bodyPr/>
          <a:lstStyle/>
          <a:p>
            <a:r>
              <a:rPr lang="en-US"/>
              <a:t>Overall All Posts Table (Posadas + Competidores) | All profiles - 4 of 14</a:t>
            </a:r>
          </a:p>
        </p:txBody>
      </p:sp>
      <p:graphicFrame>
        <p:nvGraphicFramePr>
          <p:cNvPr id="5" name="Table Placeholder 4">
            <a:extLst>
              <a:ext uri="{FF2B5EF4-FFF2-40B4-BE49-F238E27FC236}">
                <a16:creationId xmlns:a16="http://schemas.microsoft.com/office/drawing/2014/main" id="{1A80D271-9444-474C-B3E1-C4E2C40726FB}"/>
              </a:ext>
            </a:extLst>
          </p:cNvPr>
          <p:cNvGraphicFramePr>
            <a:graphicFrameLocks noGrp="1"/>
          </p:cNvGraphicFramePr>
          <p:nvPr>
            <p:ph type="tbl" sz="quarter" idx="13"/>
            <p:extLst>
              <p:ext uri="{D42A27DB-BD31-4B8C-83A1-F6EECF244321}">
                <p14:modId xmlns:p14="http://schemas.microsoft.com/office/powerpoint/2010/main" val="1787659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02743960"/>
                    </a:ext>
                  </a:extLst>
                </a:gridCol>
                <a:gridCol w="1399032">
                  <a:extLst>
                    <a:ext uri="{9D8B030D-6E8A-4147-A177-3AD203B41FA5}">
                      <a16:colId xmlns:a16="http://schemas.microsoft.com/office/drawing/2014/main" val="1154925262"/>
                    </a:ext>
                  </a:extLst>
                </a:gridCol>
                <a:gridCol w="740664">
                  <a:extLst>
                    <a:ext uri="{9D8B030D-6E8A-4147-A177-3AD203B41FA5}">
                      <a16:colId xmlns:a16="http://schemas.microsoft.com/office/drawing/2014/main" val="777489630"/>
                    </a:ext>
                  </a:extLst>
                </a:gridCol>
                <a:gridCol w="740664">
                  <a:extLst>
                    <a:ext uri="{9D8B030D-6E8A-4147-A177-3AD203B41FA5}">
                      <a16:colId xmlns:a16="http://schemas.microsoft.com/office/drawing/2014/main" val="4203585141"/>
                    </a:ext>
                  </a:extLst>
                </a:gridCol>
                <a:gridCol w="740664">
                  <a:extLst>
                    <a:ext uri="{9D8B030D-6E8A-4147-A177-3AD203B41FA5}">
                      <a16:colId xmlns:a16="http://schemas.microsoft.com/office/drawing/2014/main" val="2800807303"/>
                    </a:ext>
                  </a:extLst>
                </a:gridCol>
                <a:gridCol w="740664">
                  <a:extLst>
                    <a:ext uri="{9D8B030D-6E8A-4147-A177-3AD203B41FA5}">
                      <a16:colId xmlns:a16="http://schemas.microsoft.com/office/drawing/2014/main" val="198370045"/>
                    </a:ext>
                  </a:extLst>
                </a:gridCol>
                <a:gridCol w="740664">
                  <a:extLst>
                    <a:ext uri="{9D8B030D-6E8A-4147-A177-3AD203B41FA5}">
                      <a16:colId xmlns:a16="http://schemas.microsoft.com/office/drawing/2014/main" val="762711766"/>
                    </a:ext>
                  </a:extLst>
                </a:gridCol>
                <a:gridCol w="740664">
                  <a:extLst>
                    <a:ext uri="{9D8B030D-6E8A-4147-A177-3AD203B41FA5}">
                      <a16:colId xmlns:a16="http://schemas.microsoft.com/office/drawing/2014/main" val="3983026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4192321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curiocollection - 2025-10-22 08:33:20</a:t>
                      </a:r>
                      <a:r>
                        <a:rPr kumimoji="0" lang="en-US" sz="1000" b="0" i="0" u="none" strike="noStrike" kern="1200" cap="none" spc="0" normalizeH="0" baseline="0" noProof="0">
                          <a:ln>
                            <a:noFill/>
                          </a:ln>
                          <a:solidFill>
                            <a:prstClr val="black"/>
                          </a:solidFill>
                          <a:effectLst/>
                          <a:uLnTx/>
                          <a:uFillTx/>
                          <a:latin typeface="Calibri"/>
                          <a:ea typeface="+mn-ea"/>
                          <a:cs typeface="+mn-cs"/>
                        </a:rPr>
                        <a:t>
 Reignite your curiosity on unfamiliar streets. brendanfallis explores Spain's mesmerizing capital during his stay at hotelmonteramadrid.
Will you answer the call to Wake Up Somewhere Worth It? Find inspiration at the link in our bio. #wakeupsomewhereworthit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https://quintly-eu-image-storage.s3.amazonaws.com/660162fed16416a0afc3efbb92f825ad/f6773eb732aafe9aa08828b8ae97a1d9.jpg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5.1252 %</a:t>
                      </a:r>
                    </a:p>
                  </a:txBody>
                  <a:tcPr/>
                </a:tc>
                <a:extLst>
                  <a:ext uri="{0D108BD9-81ED-4DB2-BD59-A6C34878D82A}">
                    <a16:rowId xmlns:a16="http://schemas.microsoft.com/office/drawing/2014/main" val="3187658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Instagram liveaquacancun - 2025-10-23 08:38:46</a:t>
                      </a:r>
                      <a:r>
                        <a:rPr kumimoji="0" lang="es-ES" sz="1000" b="0" i="0" u="none" strike="noStrike" kern="1200" cap="none" spc="0" normalizeH="0" baseline="0" noProof="0">
                          <a:ln>
                            <a:noFill/>
                          </a:ln>
                          <a:solidFill>
                            <a:prstClr val="black"/>
                          </a:solidFill>
                          <a:effectLst/>
                          <a:uLnTx/>
                          <a:uFillTx/>
                          <a:latin typeface="Calibri"/>
                          <a:ea typeface="+mn-ea"/>
                          <a:cs typeface="+mn-cs"/>
                        </a:rPr>
                        <a:t>
 Literalmente, una experiencia de 10/10. Estoy súper agradecida de haber tenido la oportunidad de alojarme aquí. 💙 Recomiendo totalmente venir a Live Aqua para desconectarse, relajarse y disfrutar! 🧘‍♀ 
Gracias por todo! liveaquacancun
#aqualover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https://quintly-eu-image-storage.s3.amazonaws.com/480f1e2184a220ebc77caa72c7c38aab/247bf1eb73a351973baac39707125c67.jpg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2.7760 %</a:t>
                      </a:r>
                    </a:p>
                  </a:txBody>
                  <a:tcPr/>
                </a:tc>
                <a:extLst>
                  <a:ext uri="{0D108BD9-81ED-4DB2-BD59-A6C34878D82A}">
                    <a16:rowId xmlns:a16="http://schemas.microsoft.com/office/drawing/2014/main" val="659210377"/>
                  </a:ext>
                </a:extLst>
              </a:tr>
            </a:tbl>
          </a:graphicData>
        </a:graphic>
      </p:graphicFrame>
      <p:sp>
        <p:nvSpPr>
          <p:cNvPr id="4" name="Text Placeholder 3">
            <a:extLst>
              <a:ext uri="{FF2B5EF4-FFF2-40B4-BE49-F238E27FC236}">
                <a16:creationId xmlns:a16="http://schemas.microsoft.com/office/drawing/2014/main" id="{01E12A92-FDFC-4650-8BA7-00D269F75A37}"/>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6665487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08E98-DD2A-45BC-AB47-45FAA81A6DC3}"/>
              </a:ext>
            </a:extLst>
          </p:cNvPr>
          <p:cNvSpPr>
            <a:spLocks noGrp="1"/>
          </p:cNvSpPr>
          <p:nvPr>
            <p:ph type="title"/>
          </p:nvPr>
        </p:nvSpPr>
        <p:spPr/>
        <p:txBody>
          <a:bodyPr/>
          <a:lstStyle/>
          <a:p>
            <a:r>
              <a:rPr lang="en-US"/>
              <a:t>Overall All Posts Table (Posadas + Competidores) | All profiles - 5 of 14</a:t>
            </a:r>
          </a:p>
        </p:txBody>
      </p:sp>
      <p:graphicFrame>
        <p:nvGraphicFramePr>
          <p:cNvPr id="5" name="Table Placeholder 4">
            <a:extLst>
              <a:ext uri="{FF2B5EF4-FFF2-40B4-BE49-F238E27FC236}">
                <a16:creationId xmlns:a16="http://schemas.microsoft.com/office/drawing/2014/main" id="{A2AE8783-46A8-418B-AA4E-D8BABFC2A3F8}"/>
              </a:ext>
            </a:extLst>
          </p:cNvPr>
          <p:cNvGraphicFramePr>
            <a:graphicFrameLocks noGrp="1"/>
          </p:cNvGraphicFramePr>
          <p:nvPr>
            <p:ph type="tbl" sz="quarter" idx="13"/>
            <p:extLst>
              <p:ext uri="{D42A27DB-BD31-4B8C-83A1-F6EECF244321}">
                <p14:modId xmlns:p14="http://schemas.microsoft.com/office/powerpoint/2010/main" val="3930913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03360457"/>
                    </a:ext>
                  </a:extLst>
                </a:gridCol>
                <a:gridCol w="1399032">
                  <a:extLst>
                    <a:ext uri="{9D8B030D-6E8A-4147-A177-3AD203B41FA5}">
                      <a16:colId xmlns:a16="http://schemas.microsoft.com/office/drawing/2014/main" val="2962808355"/>
                    </a:ext>
                  </a:extLst>
                </a:gridCol>
                <a:gridCol w="740664">
                  <a:extLst>
                    <a:ext uri="{9D8B030D-6E8A-4147-A177-3AD203B41FA5}">
                      <a16:colId xmlns:a16="http://schemas.microsoft.com/office/drawing/2014/main" val="4260952628"/>
                    </a:ext>
                  </a:extLst>
                </a:gridCol>
                <a:gridCol w="740664">
                  <a:extLst>
                    <a:ext uri="{9D8B030D-6E8A-4147-A177-3AD203B41FA5}">
                      <a16:colId xmlns:a16="http://schemas.microsoft.com/office/drawing/2014/main" val="3756129795"/>
                    </a:ext>
                  </a:extLst>
                </a:gridCol>
                <a:gridCol w="740664">
                  <a:extLst>
                    <a:ext uri="{9D8B030D-6E8A-4147-A177-3AD203B41FA5}">
                      <a16:colId xmlns:a16="http://schemas.microsoft.com/office/drawing/2014/main" val="1859015025"/>
                    </a:ext>
                  </a:extLst>
                </a:gridCol>
                <a:gridCol w="740664">
                  <a:extLst>
                    <a:ext uri="{9D8B030D-6E8A-4147-A177-3AD203B41FA5}">
                      <a16:colId xmlns:a16="http://schemas.microsoft.com/office/drawing/2014/main" val="1220859594"/>
                    </a:ext>
                  </a:extLst>
                </a:gridCol>
                <a:gridCol w="740664">
                  <a:extLst>
                    <a:ext uri="{9D8B030D-6E8A-4147-A177-3AD203B41FA5}">
                      <a16:colId xmlns:a16="http://schemas.microsoft.com/office/drawing/2014/main" val="2346797599"/>
                    </a:ext>
                  </a:extLst>
                </a:gridCol>
                <a:gridCol w="740664">
                  <a:extLst>
                    <a:ext uri="{9D8B030D-6E8A-4147-A177-3AD203B41FA5}">
                      <a16:colId xmlns:a16="http://schemas.microsoft.com/office/drawing/2014/main" val="1128424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27479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- 2025-10-25 18:30:02</a:t>
                      </a:r>
                      <a:r>
                        <a:rPr kumimoji="0" lang="es-ES" sz="1000" b="0" i="0" u="none" strike="noStrike" kern="1200" cap="none" spc="0" normalizeH="0" baseline="0" noProof="0">
                          <a:ln>
                            <a:noFill/>
                          </a:ln>
                          <a:solidFill>
                            <a:prstClr val="black"/>
                          </a:solidFill>
                          <a:effectLst/>
                          <a:uLnTx/>
                          <a:uFillTx/>
                          <a:latin typeface="Calibri"/>
                          <a:ea typeface="+mn-ea"/>
                          <a:cs typeface="+mn-cs"/>
                        </a:rPr>
                        <a:t>
 Una brisa serena y la tranquilidad de disfrutar sin apuros.
El sonido del mar, la risa compartida y el momento justo para no pensar en nada más.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https://quintly-eu-image-storage.s3.amazonaws.com/fef669acd8388aac7b5e518ffdc92bcc/fe3c96f6c1ae1579f846bcc49ef67229.jpg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1.3222 %</a:t>
                      </a:r>
                    </a:p>
                  </a:txBody>
                  <a:tcPr/>
                </a:tc>
                <a:extLst>
                  <a:ext uri="{0D108BD9-81ED-4DB2-BD59-A6C34878D82A}">
                    <a16:rowId xmlns:a16="http://schemas.microsoft.com/office/drawing/2014/main" val="2686716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Marriott Bonvoy - 2025-11-01 11:00:03</a:t>
                      </a:r>
                      <a:r>
                        <a:rPr kumimoji="0" lang="es-ES" sz="1000" b="0" i="0" u="none" strike="noStrike" kern="1200" cap="none" spc="0" normalizeH="0" baseline="0" noProof="0">
                          <a:ln>
                            <a:noFill/>
                          </a:ln>
                          <a:solidFill>
                            <a:prstClr val="black"/>
                          </a:solidFill>
                          <a:effectLst/>
                          <a:uLnTx/>
                          <a:uFillTx/>
                          <a:latin typeface="Calibri"/>
                          <a:ea typeface="+mn-ea"/>
                          <a:cs typeface="+mn-cs"/>
                        </a:rPr>
                        <a:t>
 ¡México te abre las puertas de su tradición más vibrante! Vive el Día de Muertos con desfiles, sabores y colores que honran la vida. 🇲🇽✨
https://marrbnvy.com/61817GdWN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https://quintly-eu-image-storage.s3.amazonaws.com/c0bedd91c9b38b577db08556404c7734/72ba81d54715958403460adeb6b53995.jpg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09:13:16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0.0922 %</a:t>
                      </a:r>
                    </a:p>
                  </a:txBody>
                  <a:tcPr/>
                </a:tc>
                <a:extLst>
                  <a:ext uri="{0D108BD9-81ED-4DB2-BD59-A6C34878D82A}">
                    <a16:rowId xmlns:a16="http://schemas.microsoft.com/office/drawing/2014/main" val="215755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- 2025-10-29 11:58:16</a:t>
                      </a:r>
                      <a:r>
                        <a:rPr kumimoji="0" lang="en-US" sz="1000" b="0" i="0" u="none" strike="noStrike" kern="1200" cap="none" spc="0" normalizeH="0" baseline="0" noProof="0">
                          <a:ln>
                            <a:noFill/>
                          </a:ln>
                          <a:solidFill>
                            <a:prstClr val="black"/>
                          </a:solidFill>
                          <a:effectLst/>
                          <a:uLnTx/>
                          <a:uFillTx/>
                          <a:latin typeface="Calibri"/>
                          <a:ea typeface="+mn-ea"/>
                          <a:cs typeface="+mn-cs"/>
                        </a:rPr>
                        <a:t>
 A serene retreat made for your rhythm. 
Live Aqua Residences awaits.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https://quintly-eu-image-storage.s3.amazonaws.com/c681a28199b88f4844a8e55167936e47/ebdc12110e865a2f58351bf51a119467.jpg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02:14:19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4.4324 %</a:t>
                      </a:r>
                    </a:p>
                  </a:txBody>
                  <a:tcPr/>
                </a:tc>
                <a:extLst>
                  <a:ext uri="{0D108BD9-81ED-4DB2-BD59-A6C34878D82A}">
                    <a16:rowId xmlns:a16="http://schemas.microsoft.com/office/drawing/2014/main" val="4255565703"/>
                  </a:ext>
                </a:extLst>
              </a:tr>
            </a:tbl>
          </a:graphicData>
        </a:graphic>
      </p:graphicFrame>
      <p:sp>
        <p:nvSpPr>
          <p:cNvPr id="4" name="Text Placeholder 3">
            <a:extLst>
              <a:ext uri="{FF2B5EF4-FFF2-40B4-BE49-F238E27FC236}">
                <a16:creationId xmlns:a16="http://schemas.microsoft.com/office/drawing/2014/main" id="{9187622A-12EB-4B44-A9A1-A7F50E7C505B}"/>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568235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477A0-1E29-40AE-87D8-6195B8EC00FB}"/>
              </a:ext>
            </a:extLst>
          </p:cNvPr>
          <p:cNvSpPr>
            <a:spLocks noGrp="1"/>
          </p:cNvSpPr>
          <p:nvPr>
            <p:ph type="title"/>
          </p:nvPr>
        </p:nvSpPr>
        <p:spPr/>
        <p:txBody>
          <a:bodyPr/>
          <a:lstStyle/>
          <a:p>
            <a:r>
              <a:rPr lang="en-US"/>
              <a:t>Overall All Posts Table (Posadas + Competidores) | All profiles - 6 of 14</a:t>
            </a:r>
          </a:p>
        </p:txBody>
      </p:sp>
      <p:graphicFrame>
        <p:nvGraphicFramePr>
          <p:cNvPr id="5" name="Table Placeholder 4">
            <a:extLst>
              <a:ext uri="{FF2B5EF4-FFF2-40B4-BE49-F238E27FC236}">
                <a16:creationId xmlns:a16="http://schemas.microsoft.com/office/drawing/2014/main" id="{065E30C4-BE0B-4ADC-9099-E09C700E651C}"/>
              </a:ext>
            </a:extLst>
          </p:cNvPr>
          <p:cNvGraphicFramePr>
            <a:graphicFrameLocks noGrp="1"/>
          </p:cNvGraphicFramePr>
          <p:nvPr>
            <p:ph type="tbl" sz="quarter" idx="13"/>
            <p:extLst>
              <p:ext uri="{D42A27DB-BD31-4B8C-83A1-F6EECF244321}">
                <p14:modId xmlns:p14="http://schemas.microsoft.com/office/powerpoint/2010/main" val="3481337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45178241"/>
                    </a:ext>
                  </a:extLst>
                </a:gridCol>
                <a:gridCol w="1399032">
                  <a:extLst>
                    <a:ext uri="{9D8B030D-6E8A-4147-A177-3AD203B41FA5}">
                      <a16:colId xmlns:a16="http://schemas.microsoft.com/office/drawing/2014/main" val="3866261760"/>
                    </a:ext>
                  </a:extLst>
                </a:gridCol>
                <a:gridCol w="740664">
                  <a:extLst>
                    <a:ext uri="{9D8B030D-6E8A-4147-A177-3AD203B41FA5}">
                      <a16:colId xmlns:a16="http://schemas.microsoft.com/office/drawing/2014/main" val="3315130350"/>
                    </a:ext>
                  </a:extLst>
                </a:gridCol>
                <a:gridCol w="740664">
                  <a:extLst>
                    <a:ext uri="{9D8B030D-6E8A-4147-A177-3AD203B41FA5}">
                      <a16:colId xmlns:a16="http://schemas.microsoft.com/office/drawing/2014/main" val="1770039687"/>
                    </a:ext>
                  </a:extLst>
                </a:gridCol>
                <a:gridCol w="740664">
                  <a:extLst>
                    <a:ext uri="{9D8B030D-6E8A-4147-A177-3AD203B41FA5}">
                      <a16:colId xmlns:a16="http://schemas.microsoft.com/office/drawing/2014/main" val="3188145398"/>
                    </a:ext>
                  </a:extLst>
                </a:gridCol>
                <a:gridCol w="740664">
                  <a:extLst>
                    <a:ext uri="{9D8B030D-6E8A-4147-A177-3AD203B41FA5}">
                      <a16:colId xmlns:a16="http://schemas.microsoft.com/office/drawing/2014/main" val="3280373961"/>
                    </a:ext>
                  </a:extLst>
                </a:gridCol>
                <a:gridCol w="740664">
                  <a:extLst>
                    <a:ext uri="{9D8B030D-6E8A-4147-A177-3AD203B41FA5}">
                      <a16:colId xmlns:a16="http://schemas.microsoft.com/office/drawing/2014/main" val="3317622101"/>
                    </a:ext>
                  </a:extLst>
                </a:gridCol>
                <a:gridCol w="740664">
                  <a:extLst>
                    <a:ext uri="{9D8B030D-6E8A-4147-A177-3AD203B41FA5}">
                      <a16:colId xmlns:a16="http://schemas.microsoft.com/office/drawing/2014/main" val="2722523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375296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Live Aqua Beach Resort Cancun - 2025-10-24 09:14:18</a:t>
                      </a:r>
                      <a:r>
                        <a:rPr kumimoji="0" lang="en-US" sz="1000" b="0" i="0" u="none" strike="noStrike" kern="1200" cap="none" spc="0" normalizeH="0" baseline="0" noProof="0">
                          <a:ln>
                            <a:noFill/>
                          </a:ln>
                          <a:solidFill>
                            <a:prstClr val="black"/>
                          </a:solidFill>
                          <a:effectLst/>
                          <a:uLnTx/>
                          <a:uFillTx/>
                          <a:latin typeface="Calibri"/>
                          <a:ea typeface="+mn-ea"/>
                          <a:cs typeface="+mn-cs"/>
                        </a:rPr>
                        <a:t>
 Beach days that feel like pure perfection 🌊☀️ Soft sand, turquoise waves, and that unmistakable sense of calm.
Plan your escape today #AquaLover: https://bit.ly/3XEhgML
🎥: Yess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https://quintly-eu-image-storage.s3.amazonaws.com/4b44c27c0f00e399662399a1bccc6a86/7ae3c7fdb940c9f038cf5c761bd737f0.jpg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02:19:05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1.8593 %</a:t>
                      </a:r>
                    </a:p>
                  </a:txBody>
                  <a:tcPr/>
                </a:tc>
                <a:extLst>
                  <a:ext uri="{0D108BD9-81ED-4DB2-BD59-A6C34878D82A}">
                    <a16:rowId xmlns:a16="http://schemas.microsoft.com/office/drawing/2014/main" val="10489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Grand Fiesta Americana - 2025-10-24 14:52:39</a:t>
                      </a:r>
                      <a:r>
                        <a:rPr kumimoji="0" lang="es-ES" sz="1000" b="0" i="0" u="none" strike="noStrike" kern="1200" cap="none" spc="0" normalizeH="0" baseline="0" noProof="0">
                          <a:ln>
                            <a:noFill/>
                          </a:ln>
                          <a:solidFill>
                            <a:prstClr val="black"/>
                          </a:solidFill>
                          <a:effectLst/>
                          <a:uLnTx/>
                          <a:uFillTx/>
                          <a:latin typeface="Calibri"/>
                          <a:ea typeface="+mn-ea"/>
                          <a:cs typeface="+mn-cs"/>
                        </a:rPr>
                        <a:t>
 Un instante de calma puede contener la grandeza de toda una vida.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https://quintly-eu-image-storage.s3.amazonaws.com/5e0eeea04a0e94bb3b95da120ae615ef/c0468f7afb22e3340ab9ed8ceb754643.jpg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09:18:39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2.8763 %</a:t>
                      </a:r>
                    </a:p>
                  </a:txBody>
                  <a:tcPr/>
                </a:tc>
                <a:extLst>
                  <a:ext uri="{0D108BD9-81ED-4DB2-BD59-A6C34878D82A}">
                    <a16:rowId xmlns:a16="http://schemas.microsoft.com/office/drawing/2014/main" val="2821528153"/>
                  </a:ext>
                </a:extLst>
              </a:tr>
            </a:tbl>
          </a:graphicData>
        </a:graphic>
      </p:graphicFrame>
      <p:sp>
        <p:nvSpPr>
          <p:cNvPr id="4" name="Text Placeholder 3">
            <a:extLst>
              <a:ext uri="{FF2B5EF4-FFF2-40B4-BE49-F238E27FC236}">
                <a16:creationId xmlns:a16="http://schemas.microsoft.com/office/drawing/2014/main" id="{563CB17A-9EB9-49AA-A153-6A6A1B874C7D}"/>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3900768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3AE00-B9BD-4F12-84EF-7796D43AC3A7}"/>
              </a:ext>
            </a:extLst>
          </p:cNvPr>
          <p:cNvSpPr>
            <a:spLocks noGrp="1"/>
          </p:cNvSpPr>
          <p:nvPr>
            <p:ph type="title"/>
          </p:nvPr>
        </p:nvSpPr>
        <p:spPr/>
        <p:txBody>
          <a:bodyPr/>
          <a:lstStyle/>
          <a:p>
            <a:r>
              <a:rPr lang="en-US"/>
              <a:t>Overall All Posts Table (Posadas + Competidores) | All profiles - 7 of 14</a:t>
            </a:r>
          </a:p>
        </p:txBody>
      </p:sp>
      <p:graphicFrame>
        <p:nvGraphicFramePr>
          <p:cNvPr id="5" name="Table Placeholder 4">
            <a:extLst>
              <a:ext uri="{FF2B5EF4-FFF2-40B4-BE49-F238E27FC236}">
                <a16:creationId xmlns:a16="http://schemas.microsoft.com/office/drawing/2014/main" id="{8D05B6C4-FBC1-4243-AB10-56F6E59FFEDF}"/>
              </a:ext>
            </a:extLst>
          </p:cNvPr>
          <p:cNvGraphicFramePr>
            <a:graphicFrameLocks noGrp="1"/>
          </p:cNvGraphicFramePr>
          <p:nvPr>
            <p:ph type="tbl" sz="quarter" idx="13"/>
            <p:extLst>
              <p:ext uri="{D42A27DB-BD31-4B8C-83A1-F6EECF244321}">
                <p14:modId xmlns:p14="http://schemas.microsoft.com/office/powerpoint/2010/main" val="3174646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0344583"/>
                    </a:ext>
                  </a:extLst>
                </a:gridCol>
                <a:gridCol w="1399032">
                  <a:extLst>
                    <a:ext uri="{9D8B030D-6E8A-4147-A177-3AD203B41FA5}">
                      <a16:colId xmlns:a16="http://schemas.microsoft.com/office/drawing/2014/main" val="1548941030"/>
                    </a:ext>
                  </a:extLst>
                </a:gridCol>
                <a:gridCol w="740664">
                  <a:extLst>
                    <a:ext uri="{9D8B030D-6E8A-4147-A177-3AD203B41FA5}">
                      <a16:colId xmlns:a16="http://schemas.microsoft.com/office/drawing/2014/main" val="2352637262"/>
                    </a:ext>
                  </a:extLst>
                </a:gridCol>
                <a:gridCol w="740664">
                  <a:extLst>
                    <a:ext uri="{9D8B030D-6E8A-4147-A177-3AD203B41FA5}">
                      <a16:colId xmlns:a16="http://schemas.microsoft.com/office/drawing/2014/main" val="1033030326"/>
                    </a:ext>
                  </a:extLst>
                </a:gridCol>
                <a:gridCol w="740664">
                  <a:extLst>
                    <a:ext uri="{9D8B030D-6E8A-4147-A177-3AD203B41FA5}">
                      <a16:colId xmlns:a16="http://schemas.microsoft.com/office/drawing/2014/main" val="2112011288"/>
                    </a:ext>
                  </a:extLst>
                </a:gridCol>
                <a:gridCol w="740664">
                  <a:extLst>
                    <a:ext uri="{9D8B030D-6E8A-4147-A177-3AD203B41FA5}">
                      <a16:colId xmlns:a16="http://schemas.microsoft.com/office/drawing/2014/main" val="49414446"/>
                    </a:ext>
                  </a:extLst>
                </a:gridCol>
                <a:gridCol w="740664">
                  <a:extLst>
                    <a:ext uri="{9D8B030D-6E8A-4147-A177-3AD203B41FA5}">
                      <a16:colId xmlns:a16="http://schemas.microsoft.com/office/drawing/2014/main" val="2668706937"/>
                    </a:ext>
                  </a:extLst>
                </a:gridCol>
                <a:gridCol w="740664">
                  <a:extLst>
                    <a:ext uri="{9D8B030D-6E8A-4147-A177-3AD203B41FA5}">
                      <a16:colId xmlns:a16="http://schemas.microsoft.com/office/drawing/2014/main" val="412723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886062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Viaducto Aeropuerto, CDMX. - 2025-10-31 11:00:48</a:t>
                      </a:r>
                      <a:r>
                        <a:rPr kumimoji="0" lang="es-ES" sz="1000" b="0" i="0" u="none" strike="noStrike" kern="1200" cap="none" spc="0" normalizeH="0" baseline="0" noProof="0">
                          <a:ln>
                            <a:noFill/>
                          </a:ln>
                          <a:solidFill>
                            <a:prstClr val="black"/>
                          </a:solidFill>
                          <a:effectLst/>
                          <a:uLnTx/>
                          <a:uFillTx/>
                          <a:latin typeface="Calibri"/>
                          <a:ea typeface="+mn-ea"/>
                          <a:cs typeface="+mn-cs"/>
                        </a:rPr>
                        <a:t>
 🏵️ Muy pronto, la Catrina volverá a casa para recordarnos que nuestras raíces y recuerdos siguen vivos en cada detalle 🧡 💀
Da click y vive la mágia de día de muertos: https://bit.ly/4qzsmBL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https://quintly-eu-image-storage.s3.amazonaws.com/cc11e6b54cf22b5fc80ac5263aee18a4/a43971466464d07d2db7cb56f2a587fe.jpg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12.1468 %</a:t>
                      </a:r>
                    </a:p>
                  </a:txBody>
                  <a:tcPr/>
                </a:tc>
                <a:extLst>
                  <a:ext uri="{0D108BD9-81ED-4DB2-BD59-A6C34878D82A}">
                    <a16:rowId xmlns:a16="http://schemas.microsoft.com/office/drawing/2014/main" val="2102623387"/>
                  </a:ext>
                </a:extLst>
              </a:tr>
            </a:tbl>
          </a:graphicData>
        </a:graphic>
      </p:graphicFrame>
      <p:sp>
        <p:nvSpPr>
          <p:cNvPr id="4" name="Text Placeholder 3">
            <a:extLst>
              <a:ext uri="{FF2B5EF4-FFF2-40B4-BE49-F238E27FC236}">
                <a16:creationId xmlns:a16="http://schemas.microsoft.com/office/drawing/2014/main" id="{6DFA910A-B784-4646-A794-A4C2D0D26C0F}"/>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8533399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B7119-86CE-4B02-A66C-0C8E1EA91915}"/>
              </a:ext>
            </a:extLst>
          </p:cNvPr>
          <p:cNvSpPr>
            <a:spLocks noGrp="1"/>
          </p:cNvSpPr>
          <p:nvPr>
            <p:ph type="title"/>
          </p:nvPr>
        </p:nvSpPr>
        <p:spPr/>
        <p:txBody>
          <a:bodyPr/>
          <a:lstStyle/>
          <a:p>
            <a:r>
              <a:rPr lang="en-US"/>
              <a:t>Overall All Posts Table (Posadas + Competidores) | All profiles - 8 of 14</a:t>
            </a:r>
          </a:p>
        </p:txBody>
      </p:sp>
      <p:graphicFrame>
        <p:nvGraphicFramePr>
          <p:cNvPr id="5" name="Table Placeholder 4">
            <a:extLst>
              <a:ext uri="{FF2B5EF4-FFF2-40B4-BE49-F238E27FC236}">
                <a16:creationId xmlns:a16="http://schemas.microsoft.com/office/drawing/2014/main" id="{AB7562E3-48E9-4E14-916F-5960E3C3E85F}"/>
              </a:ext>
            </a:extLst>
          </p:cNvPr>
          <p:cNvGraphicFramePr>
            <a:graphicFrameLocks noGrp="1"/>
          </p:cNvGraphicFramePr>
          <p:nvPr>
            <p:ph type="tbl" sz="quarter" idx="13"/>
            <p:extLst>
              <p:ext uri="{D42A27DB-BD31-4B8C-83A1-F6EECF244321}">
                <p14:modId xmlns:p14="http://schemas.microsoft.com/office/powerpoint/2010/main" val="4096251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48250998"/>
                    </a:ext>
                  </a:extLst>
                </a:gridCol>
                <a:gridCol w="1399032">
                  <a:extLst>
                    <a:ext uri="{9D8B030D-6E8A-4147-A177-3AD203B41FA5}">
                      <a16:colId xmlns:a16="http://schemas.microsoft.com/office/drawing/2014/main" val="3955237984"/>
                    </a:ext>
                  </a:extLst>
                </a:gridCol>
                <a:gridCol w="740664">
                  <a:extLst>
                    <a:ext uri="{9D8B030D-6E8A-4147-A177-3AD203B41FA5}">
                      <a16:colId xmlns:a16="http://schemas.microsoft.com/office/drawing/2014/main" val="1816161743"/>
                    </a:ext>
                  </a:extLst>
                </a:gridCol>
                <a:gridCol w="740664">
                  <a:extLst>
                    <a:ext uri="{9D8B030D-6E8A-4147-A177-3AD203B41FA5}">
                      <a16:colId xmlns:a16="http://schemas.microsoft.com/office/drawing/2014/main" val="2008136615"/>
                    </a:ext>
                  </a:extLst>
                </a:gridCol>
                <a:gridCol w="740664">
                  <a:extLst>
                    <a:ext uri="{9D8B030D-6E8A-4147-A177-3AD203B41FA5}">
                      <a16:colId xmlns:a16="http://schemas.microsoft.com/office/drawing/2014/main" val="3431047874"/>
                    </a:ext>
                  </a:extLst>
                </a:gridCol>
                <a:gridCol w="740664">
                  <a:extLst>
                    <a:ext uri="{9D8B030D-6E8A-4147-A177-3AD203B41FA5}">
                      <a16:colId xmlns:a16="http://schemas.microsoft.com/office/drawing/2014/main" val="2162886389"/>
                    </a:ext>
                  </a:extLst>
                </a:gridCol>
                <a:gridCol w="740664">
                  <a:extLst>
                    <a:ext uri="{9D8B030D-6E8A-4147-A177-3AD203B41FA5}">
                      <a16:colId xmlns:a16="http://schemas.microsoft.com/office/drawing/2014/main" val="301935740"/>
                    </a:ext>
                  </a:extLst>
                </a:gridCol>
                <a:gridCol w="740664">
                  <a:extLst>
                    <a:ext uri="{9D8B030D-6E8A-4147-A177-3AD203B41FA5}">
                      <a16:colId xmlns:a16="http://schemas.microsoft.com/office/drawing/2014/main" val="3140221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56533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riuhotels - 2025-10-29 10:05:20</a:t>
                      </a:r>
                      <a:r>
                        <a:rPr kumimoji="0" lang="en-US" sz="1000" b="0" i="0" u="none" strike="noStrike" kern="1200" cap="none" spc="0" normalizeH="0" baseline="0" noProof="0">
                          <a:ln>
                            <a:noFill/>
                          </a:ln>
                          <a:solidFill>
                            <a:prstClr val="black"/>
                          </a:solidFill>
                          <a:effectLst/>
                          <a:uLnTx/>
                          <a:uFillTx/>
                          <a:latin typeface="Calibri"/>
                          <a:ea typeface="+mn-ea"/>
                          <a:cs typeface="+mn-cs"/>
                        </a:rPr>
                        <a:t>
 🤩 A bird’s-eye view of Riu Palace Pacifico. Have you been to this hotel in Vallarta yet? 🇲🇽
.
.
🤩 Riu Palace Pacifico a vista de pájaro. ¿Has estado ya en este hotel de Vallarta? 🇲🇽
📸: Mekel Herrera
#riuhotels #RiuPalacePacifico #Vallarta #Mexico #doyoutravel #dreamdestinations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https://quintly-eu-image-storage.s3.amazonaws.com/5e902c5ba28b5b1f06c7fe89dcbcb456/84ffdde6348f320ba5a93cac441c4695.jpg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0.1282 %</a:t>
                      </a:r>
                    </a:p>
                  </a:txBody>
                  <a:tcPr/>
                </a:tc>
                <a:extLst>
                  <a:ext uri="{0D108BD9-81ED-4DB2-BD59-A6C34878D82A}">
                    <a16:rowId xmlns:a16="http://schemas.microsoft.com/office/drawing/2014/main" val="3379057819"/>
                  </a:ext>
                </a:extLst>
              </a:tr>
            </a:tbl>
          </a:graphicData>
        </a:graphic>
      </p:graphicFrame>
      <p:sp>
        <p:nvSpPr>
          <p:cNvPr id="4" name="Text Placeholder 3">
            <a:extLst>
              <a:ext uri="{FF2B5EF4-FFF2-40B4-BE49-F238E27FC236}">
                <a16:creationId xmlns:a16="http://schemas.microsoft.com/office/drawing/2014/main" id="{5F2666D6-F114-48BF-B335-11EF4C718632}"/>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604367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588E2-81D7-4FAD-80FA-8A90A89EC9FC}"/>
              </a:ext>
            </a:extLst>
          </p:cNvPr>
          <p:cNvSpPr>
            <a:spLocks noGrp="1"/>
          </p:cNvSpPr>
          <p:nvPr>
            <p:ph type="title"/>
          </p:nvPr>
        </p:nvSpPr>
        <p:spPr/>
        <p:txBody>
          <a:bodyPr/>
          <a:lstStyle/>
          <a:p>
            <a:r>
              <a:rPr lang="en-US"/>
              <a:t>Overall All Posts Table (Posadas + Competidores) | All profiles - 9 of 14</a:t>
            </a:r>
          </a:p>
        </p:txBody>
      </p:sp>
      <p:graphicFrame>
        <p:nvGraphicFramePr>
          <p:cNvPr id="5" name="Table Placeholder 4">
            <a:extLst>
              <a:ext uri="{FF2B5EF4-FFF2-40B4-BE49-F238E27FC236}">
                <a16:creationId xmlns:a16="http://schemas.microsoft.com/office/drawing/2014/main" id="{0142D8FF-2276-4EA9-B6B9-8DCB651D386A}"/>
              </a:ext>
            </a:extLst>
          </p:cNvPr>
          <p:cNvGraphicFramePr>
            <a:graphicFrameLocks noGrp="1"/>
          </p:cNvGraphicFramePr>
          <p:nvPr>
            <p:ph type="tbl" sz="quarter" idx="13"/>
            <p:extLst>
              <p:ext uri="{D42A27DB-BD31-4B8C-83A1-F6EECF244321}">
                <p14:modId xmlns:p14="http://schemas.microsoft.com/office/powerpoint/2010/main" val="889256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97514901"/>
                    </a:ext>
                  </a:extLst>
                </a:gridCol>
                <a:gridCol w="1399032">
                  <a:extLst>
                    <a:ext uri="{9D8B030D-6E8A-4147-A177-3AD203B41FA5}">
                      <a16:colId xmlns:a16="http://schemas.microsoft.com/office/drawing/2014/main" val="127833149"/>
                    </a:ext>
                  </a:extLst>
                </a:gridCol>
                <a:gridCol w="740664">
                  <a:extLst>
                    <a:ext uri="{9D8B030D-6E8A-4147-A177-3AD203B41FA5}">
                      <a16:colId xmlns:a16="http://schemas.microsoft.com/office/drawing/2014/main" val="127212787"/>
                    </a:ext>
                  </a:extLst>
                </a:gridCol>
                <a:gridCol w="740664">
                  <a:extLst>
                    <a:ext uri="{9D8B030D-6E8A-4147-A177-3AD203B41FA5}">
                      <a16:colId xmlns:a16="http://schemas.microsoft.com/office/drawing/2014/main" val="453867117"/>
                    </a:ext>
                  </a:extLst>
                </a:gridCol>
                <a:gridCol w="740664">
                  <a:extLst>
                    <a:ext uri="{9D8B030D-6E8A-4147-A177-3AD203B41FA5}">
                      <a16:colId xmlns:a16="http://schemas.microsoft.com/office/drawing/2014/main" val="526088956"/>
                    </a:ext>
                  </a:extLst>
                </a:gridCol>
                <a:gridCol w="740664">
                  <a:extLst>
                    <a:ext uri="{9D8B030D-6E8A-4147-A177-3AD203B41FA5}">
                      <a16:colId xmlns:a16="http://schemas.microsoft.com/office/drawing/2014/main" val="3743216476"/>
                    </a:ext>
                  </a:extLst>
                </a:gridCol>
                <a:gridCol w="740664">
                  <a:extLst>
                    <a:ext uri="{9D8B030D-6E8A-4147-A177-3AD203B41FA5}">
                      <a16:colId xmlns:a16="http://schemas.microsoft.com/office/drawing/2014/main" val="2913373201"/>
                    </a:ext>
                  </a:extLst>
                </a:gridCol>
                <a:gridCol w="740664">
                  <a:extLst>
                    <a:ext uri="{9D8B030D-6E8A-4147-A177-3AD203B41FA5}">
                      <a16:colId xmlns:a16="http://schemas.microsoft.com/office/drawing/2014/main" val="2847666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05032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- 2025-10-22 11:51:11</a:t>
                      </a:r>
                      <a:r>
                        <a:rPr kumimoji="0" lang="es-ES" sz="1000" b="0" i="0" u="none" strike="noStrike" kern="1200" cap="none" spc="0" normalizeH="0" baseline="0" noProof="0">
                          <a:ln>
                            <a:noFill/>
                          </a:ln>
                          <a:solidFill>
                            <a:prstClr val="black"/>
                          </a:solidFill>
                          <a:effectLst/>
                          <a:uLnTx/>
                          <a:uFillTx/>
                          <a:latin typeface="Calibri"/>
                          <a:ea typeface="+mn-ea"/>
                          <a:cs typeface="+mn-cs"/>
                        </a:rPr>
                        <a:t>
 Espacios en Fiesta Americana donde he tenido mis mejores ideas:
Alberca al amanecer
Terraza con el desayuno buffet 
Caminadora escuchando un podcast 
Home office no es donde piensas mejor, es donde ejecutas lo que pensaste.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https://quintly-eu-image-storage.s3.amazonaws.com/fef669acd8388aac7b5e518ffdc92bcc/b73d41a988e9037d60e7ae58210c4a2d.jpg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0.5251 %</a:t>
                      </a:r>
                    </a:p>
                  </a:txBody>
                  <a:tcPr/>
                </a:tc>
                <a:extLst>
                  <a:ext uri="{0D108BD9-81ED-4DB2-BD59-A6C34878D82A}">
                    <a16:rowId xmlns:a16="http://schemas.microsoft.com/office/drawing/2014/main" val="271747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marriottbonvoy - 2025-11-04 10:02:25</a:t>
                      </a:r>
                      <a:r>
                        <a:rPr kumimoji="0" lang="en-US" sz="1000" b="0" i="0" u="none" strike="noStrike" kern="1200" cap="none" spc="0" normalizeH="0" baseline="0" noProof="0">
                          <a:ln>
                            <a:noFill/>
                          </a:ln>
                          <a:solidFill>
                            <a:prstClr val="black"/>
                          </a:solidFill>
                          <a:effectLst/>
                          <a:uLnTx/>
                          <a:uFillTx/>
                          <a:latin typeface="Calibri"/>
                          <a:ea typeface="+mn-ea"/>
                          <a:cs typeface="+mn-cs"/>
                        </a:rPr>
                        <a:t>
 POV: You finally made it to the Great Green Room 💚 Your points could unlock a night in this iconic Goodnight Moon-inspired stay at the Sheraton Boston Hotel. 😴✨ #MarriottBonvoyMoments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https://quintly-eu-image-storage.s3.amazonaws.com/95ccfc43c31a6d61f25a9d853c742bc6/88892277be1edc1297391bd6e786e09a.jpg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0.0641 %</a:t>
                      </a:r>
                    </a:p>
                  </a:txBody>
                  <a:tcPr/>
                </a:tc>
                <a:extLst>
                  <a:ext uri="{0D108BD9-81ED-4DB2-BD59-A6C34878D82A}">
                    <a16:rowId xmlns:a16="http://schemas.microsoft.com/office/drawing/2014/main" val="426307286"/>
                  </a:ext>
                </a:extLst>
              </a:tr>
            </a:tbl>
          </a:graphicData>
        </a:graphic>
      </p:graphicFrame>
      <p:sp>
        <p:nvSpPr>
          <p:cNvPr id="4" name="Text Placeholder 3">
            <a:extLst>
              <a:ext uri="{FF2B5EF4-FFF2-40B4-BE49-F238E27FC236}">
                <a16:creationId xmlns:a16="http://schemas.microsoft.com/office/drawing/2014/main" id="{D3A886F7-A2A2-4EA1-A052-477EBC31D7DC}"/>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7325460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AB535-E896-4B0F-A60F-AB377D497F2F}"/>
              </a:ext>
            </a:extLst>
          </p:cNvPr>
          <p:cNvSpPr>
            <a:spLocks noGrp="1"/>
          </p:cNvSpPr>
          <p:nvPr>
            <p:ph type="title"/>
          </p:nvPr>
        </p:nvSpPr>
        <p:spPr/>
        <p:txBody>
          <a:bodyPr/>
          <a:lstStyle/>
          <a:p>
            <a:r>
              <a:rPr lang="en-US"/>
              <a:t>Overall All Posts Table (Posadas + Competidores) | All profiles - 10 of 14</a:t>
            </a:r>
          </a:p>
        </p:txBody>
      </p:sp>
      <p:graphicFrame>
        <p:nvGraphicFramePr>
          <p:cNvPr id="5" name="Table Placeholder 4">
            <a:extLst>
              <a:ext uri="{FF2B5EF4-FFF2-40B4-BE49-F238E27FC236}">
                <a16:creationId xmlns:a16="http://schemas.microsoft.com/office/drawing/2014/main" id="{04DE32D5-C638-474D-981F-1F0A0190C847}"/>
              </a:ext>
            </a:extLst>
          </p:cNvPr>
          <p:cNvGraphicFramePr>
            <a:graphicFrameLocks noGrp="1"/>
          </p:cNvGraphicFramePr>
          <p:nvPr>
            <p:ph type="tbl" sz="quarter" idx="13"/>
            <p:extLst>
              <p:ext uri="{D42A27DB-BD31-4B8C-83A1-F6EECF244321}">
                <p14:modId xmlns:p14="http://schemas.microsoft.com/office/powerpoint/2010/main" val="1030331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0445042"/>
                    </a:ext>
                  </a:extLst>
                </a:gridCol>
                <a:gridCol w="1399032">
                  <a:extLst>
                    <a:ext uri="{9D8B030D-6E8A-4147-A177-3AD203B41FA5}">
                      <a16:colId xmlns:a16="http://schemas.microsoft.com/office/drawing/2014/main" val="3939621020"/>
                    </a:ext>
                  </a:extLst>
                </a:gridCol>
                <a:gridCol w="740664">
                  <a:extLst>
                    <a:ext uri="{9D8B030D-6E8A-4147-A177-3AD203B41FA5}">
                      <a16:colId xmlns:a16="http://schemas.microsoft.com/office/drawing/2014/main" val="2298440688"/>
                    </a:ext>
                  </a:extLst>
                </a:gridCol>
                <a:gridCol w="740664">
                  <a:extLst>
                    <a:ext uri="{9D8B030D-6E8A-4147-A177-3AD203B41FA5}">
                      <a16:colId xmlns:a16="http://schemas.microsoft.com/office/drawing/2014/main" val="1188140646"/>
                    </a:ext>
                  </a:extLst>
                </a:gridCol>
                <a:gridCol w="740664">
                  <a:extLst>
                    <a:ext uri="{9D8B030D-6E8A-4147-A177-3AD203B41FA5}">
                      <a16:colId xmlns:a16="http://schemas.microsoft.com/office/drawing/2014/main" val="2811834537"/>
                    </a:ext>
                  </a:extLst>
                </a:gridCol>
                <a:gridCol w="740664">
                  <a:extLst>
                    <a:ext uri="{9D8B030D-6E8A-4147-A177-3AD203B41FA5}">
                      <a16:colId xmlns:a16="http://schemas.microsoft.com/office/drawing/2014/main" val="4280733925"/>
                    </a:ext>
                  </a:extLst>
                </a:gridCol>
                <a:gridCol w="740664">
                  <a:extLst>
                    <a:ext uri="{9D8B030D-6E8A-4147-A177-3AD203B41FA5}">
                      <a16:colId xmlns:a16="http://schemas.microsoft.com/office/drawing/2014/main" val="3073119040"/>
                    </a:ext>
                  </a:extLst>
                </a:gridCol>
                <a:gridCol w="740664">
                  <a:extLst>
                    <a:ext uri="{9D8B030D-6E8A-4147-A177-3AD203B41FA5}">
                      <a16:colId xmlns:a16="http://schemas.microsoft.com/office/drawing/2014/main" val="3594729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931799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Fiesta Americana Travelty - 2025-10-23 16:55:38</a:t>
                      </a:r>
                      <a:r>
                        <a:rPr kumimoji="0" lang="es-ES" sz="1000" b="0" i="0" u="none" strike="noStrike" kern="1200" cap="none" spc="0" normalizeH="0" baseline="0" noProof="0">
                          <a:ln>
                            <a:noFill/>
                          </a:ln>
                          <a:solidFill>
                            <a:prstClr val="black"/>
                          </a:solidFill>
                          <a:effectLst/>
                          <a:uLnTx/>
                          <a:uFillTx/>
                          <a:latin typeface="Calibri"/>
                          <a:ea typeface="+mn-ea"/>
                          <a:cs typeface="+mn-cs"/>
                        </a:rPr>
                        <a:t>
 Prepárate para disfrutar de todo esto y mucho más en la Ciudad de México:
Palacio de Bellas Artes
Museo Nacional de Antropología
Basílica de Guadalupe
Museo Frida Kahlo
Bosque de Chapultepec
Encuentra los hoteles ideales para tu estadía en Fiesta Americana Travelty.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https://quintly-eu-image-storage.s3.amazonaws.com/74c0cfd7624f5393efcad1a100951d08/228d275985b05f3ea6ef598d8fc522c5.jpg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20:55:29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0.5421 %</a:t>
                      </a:r>
                    </a:p>
                  </a:txBody>
                  <a:tcPr/>
                </a:tc>
                <a:extLst>
                  <a:ext uri="{0D108BD9-81ED-4DB2-BD59-A6C34878D82A}">
                    <a16:rowId xmlns:a16="http://schemas.microsoft.com/office/drawing/2014/main" val="1897669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Choice Hotels - 2025-10-21 08:00:18</a:t>
                      </a:r>
                      <a:r>
                        <a:rPr kumimoji="0" lang="es-ES" sz="1000" b="0" i="0" u="none" strike="noStrike" kern="1200" cap="none" spc="0" normalizeH="0" baseline="0" noProof="0">
                          <a:ln>
                            <a:noFill/>
                          </a:ln>
                          <a:solidFill>
                            <a:prstClr val="black"/>
                          </a:solidFill>
                          <a:effectLst/>
                          <a:uLnTx/>
                          <a:uFillTx/>
                          <a:latin typeface="Calibri"/>
                          <a:ea typeface="+mn-ea"/>
                          <a:cs typeface="+mn-cs"/>
                        </a:rPr>
                        <a:t>
 La nueva joya de Radisson Blu te espera en la Patagonia . Del 16 oct al 20 dic: cada noche aquí vale el doble. ¡Reserva ya!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https://quintly-eu-image-storage.s3.amazonaws.com/728fd470e1f09bb73f8306c413578eff/e518aefdc4cb91a55405acca597875cf.jpg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11/02/2025 20:34:38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0.1958 %</a:t>
                      </a:r>
                    </a:p>
                  </a:txBody>
                  <a:tcPr/>
                </a:tc>
                <a:extLst>
                  <a:ext uri="{0D108BD9-81ED-4DB2-BD59-A6C34878D82A}">
                    <a16:rowId xmlns:a16="http://schemas.microsoft.com/office/drawing/2014/main" val="3615233583"/>
                  </a:ext>
                </a:extLst>
              </a:tr>
            </a:tbl>
          </a:graphicData>
        </a:graphic>
      </p:graphicFrame>
      <p:sp>
        <p:nvSpPr>
          <p:cNvPr id="4" name="Text Placeholder 3">
            <a:extLst>
              <a:ext uri="{FF2B5EF4-FFF2-40B4-BE49-F238E27FC236}">
                <a16:creationId xmlns:a16="http://schemas.microsoft.com/office/drawing/2014/main" id="{78BBDBC2-8C41-4B5F-B4BD-83FA8040CE13}"/>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4966091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E4C9C-817C-4FDE-BC30-03D5F886BAAD}"/>
              </a:ext>
            </a:extLst>
          </p:cNvPr>
          <p:cNvSpPr>
            <a:spLocks noGrp="1"/>
          </p:cNvSpPr>
          <p:nvPr>
            <p:ph type="title"/>
          </p:nvPr>
        </p:nvSpPr>
        <p:spPr/>
        <p:txBody>
          <a:bodyPr/>
          <a:lstStyle/>
          <a:p>
            <a:r>
              <a:rPr lang="en-US"/>
              <a:t>Overall All Posts Table (Posadas + Competidores) | All profiles - 11 of 14</a:t>
            </a:r>
          </a:p>
        </p:txBody>
      </p:sp>
      <p:graphicFrame>
        <p:nvGraphicFramePr>
          <p:cNvPr id="5" name="Table Placeholder 4">
            <a:extLst>
              <a:ext uri="{FF2B5EF4-FFF2-40B4-BE49-F238E27FC236}">
                <a16:creationId xmlns:a16="http://schemas.microsoft.com/office/drawing/2014/main" id="{B0087648-EA5B-43F1-8B75-DBB0D40AEFCF}"/>
              </a:ext>
            </a:extLst>
          </p:cNvPr>
          <p:cNvGraphicFramePr>
            <a:graphicFrameLocks noGrp="1"/>
          </p:cNvGraphicFramePr>
          <p:nvPr>
            <p:ph type="tbl" sz="quarter" idx="13"/>
            <p:extLst>
              <p:ext uri="{D42A27DB-BD31-4B8C-83A1-F6EECF244321}">
                <p14:modId xmlns:p14="http://schemas.microsoft.com/office/powerpoint/2010/main" val="689912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66693234"/>
                    </a:ext>
                  </a:extLst>
                </a:gridCol>
                <a:gridCol w="1399032">
                  <a:extLst>
                    <a:ext uri="{9D8B030D-6E8A-4147-A177-3AD203B41FA5}">
                      <a16:colId xmlns:a16="http://schemas.microsoft.com/office/drawing/2014/main" val="325446841"/>
                    </a:ext>
                  </a:extLst>
                </a:gridCol>
                <a:gridCol w="740664">
                  <a:extLst>
                    <a:ext uri="{9D8B030D-6E8A-4147-A177-3AD203B41FA5}">
                      <a16:colId xmlns:a16="http://schemas.microsoft.com/office/drawing/2014/main" val="2358911532"/>
                    </a:ext>
                  </a:extLst>
                </a:gridCol>
                <a:gridCol w="740664">
                  <a:extLst>
                    <a:ext uri="{9D8B030D-6E8A-4147-A177-3AD203B41FA5}">
                      <a16:colId xmlns:a16="http://schemas.microsoft.com/office/drawing/2014/main" val="1842944895"/>
                    </a:ext>
                  </a:extLst>
                </a:gridCol>
                <a:gridCol w="740664">
                  <a:extLst>
                    <a:ext uri="{9D8B030D-6E8A-4147-A177-3AD203B41FA5}">
                      <a16:colId xmlns:a16="http://schemas.microsoft.com/office/drawing/2014/main" val="1192378468"/>
                    </a:ext>
                  </a:extLst>
                </a:gridCol>
                <a:gridCol w="740664">
                  <a:extLst>
                    <a:ext uri="{9D8B030D-6E8A-4147-A177-3AD203B41FA5}">
                      <a16:colId xmlns:a16="http://schemas.microsoft.com/office/drawing/2014/main" val="352476826"/>
                    </a:ext>
                  </a:extLst>
                </a:gridCol>
                <a:gridCol w="740664">
                  <a:extLst>
                    <a:ext uri="{9D8B030D-6E8A-4147-A177-3AD203B41FA5}">
                      <a16:colId xmlns:a16="http://schemas.microsoft.com/office/drawing/2014/main" val="904620958"/>
                    </a:ext>
                  </a:extLst>
                </a:gridCol>
                <a:gridCol w="740664">
                  <a:extLst>
                    <a:ext uri="{9D8B030D-6E8A-4147-A177-3AD203B41FA5}">
                      <a16:colId xmlns:a16="http://schemas.microsoft.com/office/drawing/2014/main" val="356949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123930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RIU Hotels and Resorts - 2025-11-03 10:02:16</a:t>
                      </a:r>
                      <a:r>
                        <a:rPr kumimoji="0" lang="en-US" sz="1000" b="0" i="0" u="none" strike="noStrike" kern="1200" cap="none" spc="0" normalizeH="0" baseline="0" noProof="0">
                          <a:ln>
                            <a:noFill/>
                          </a:ln>
                          <a:solidFill>
                            <a:prstClr val="black"/>
                          </a:solidFill>
                          <a:effectLst/>
                          <a:uLnTx/>
                          <a:uFillTx/>
                          <a:latin typeface="Calibri"/>
                          <a:ea typeface="+mn-ea"/>
                          <a:cs typeface="+mn-cs"/>
                        </a:rPr>
                        <a:t>
 🎉 We’re giving away a 5-night stay for 2 #RiuLovers at a RIU hotel! Create a new post (photo or video) on Instagram, mention @riuhotels and tag #RiuLovers for a chance to win 😉
🏆 The winner will be randomly selected from the top posts!
T&amp;C: http://bit.ly/3Lo8YY7
.
.
🎉 ¡Sorteamos una estancia de 5 noches para 2 #RiuLovers en un hotel RIU! Crea una nueva publicación (foto o vídeo) en Instagram, menciona a @riuhotels y etiqueta #RiuLovers para tener la oportunidad de ganar 😉
🏆 ¡El ganador será seleccionado aleatoriamente entre las mejores publicaciones!
TyC: http://bit.ly/3Lo8YY7
📸: mcandepereyra (IG)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https://quintly-eu-image-storage.s3.amazonaws.com/2ac1936cac130f52f0dab4ffa8423340/027b581d34fc72922750fd64f98ded07.jpg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0.0236 %</a:t>
                      </a:r>
                    </a:p>
                  </a:txBody>
                  <a:tcPr/>
                </a:tc>
                <a:extLst>
                  <a:ext uri="{0D108BD9-81ED-4DB2-BD59-A6C34878D82A}">
                    <a16:rowId xmlns:a16="http://schemas.microsoft.com/office/drawing/2014/main" val="518887760"/>
                  </a:ext>
                </a:extLst>
              </a:tr>
            </a:tbl>
          </a:graphicData>
        </a:graphic>
      </p:graphicFrame>
      <p:sp>
        <p:nvSpPr>
          <p:cNvPr id="4" name="Text Placeholder 3">
            <a:extLst>
              <a:ext uri="{FF2B5EF4-FFF2-40B4-BE49-F238E27FC236}">
                <a16:creationId xmlns:a16="http://schemas.microsoft.com/office/drawing/2014/main" id="{32DF59B4-7FD7-4B78-AC0F-1AB2B9D9C67E}"/>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2667269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F38A8-0EE9-459C-A38C-96E809C213F7}"/>
              </a:ext>
            </a:extLst>
          </p:cNvPr>
          <p:cNvSpPr>
            <a:spLocks noGrp="1"/>
          </p:cNvSpPr>
          <p:nvPr>
            <p:ph type="title"/>
          </p:nvPr>
        </p:nvSpPr>
        <p:spPr/>
        <p:txBody>
          <a:bodyPr/>
          <a:lstStyle/>
          <a:p>
            <a:r>
              <a:rPr lang="en-US"/>
              <a:t>Overall All Posts Table (Posadas + Competidores) | All profiles - 12 of 14</a:t>
            </a:r>
          </a:p>
        </p:txBody>
      </p:sp>
      <p:graphicFrame>
        <p:nvGraphicFramePr>
          <p:cNvPr id="5" name="Table Placeholder 4">
            <a:extLst>
              <a:ext uri="{FF2B5EF4-FFF2-40B4-BE49-F238E27FC236}">
                <a16:creationId xmlns:a16="http://schemas.microsoft.com/office/drawing/2014/main" id="{3E7158FD-DD6F-41FE-99D5-D9E44A5E2B52}"/>
              </a:ext>
            </a:extLst>
          </p:cNvPr>
          <p:cNvGraphicFramePr>
            <a:graphicFrameLocks noGrp="1"/>
          </p:cNvGraphicFramePr>
          <p:nvPr>
            <p:ph type="tbl" sz="quarter" idx="13"/>
            <p:extLst>
              <p:ext uri="{D42A27DB-BD31-4B8C-83A1-F6EECF244321}">
                <p14:modId xmlns:p14="http://schemas.microsoft.com/office/powerpoint/2010/main" val="3287994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5378235"/>
                    </a:ext>
                  </a:extLst>
                </a:gridCol>
                <a:gridCol w="1399032">
                  <a:extLst>
                    <a:ext uri="{9D8B030D-6E8A-4147-A177-3AD203B41FA5}">
                      <a16:colId xmlns:a16="http://schemas.microsoft.com/office/drawing/2014/main" val="2434163589"/>
                    </a:ext>
                  </a:extLst>
                </a:gridCol>
                <a:gridCol w="740664">
                  <a:extLst>
                    <a:ext uri="{9D8B030D-6E8A-4147-A177-3AD203B41FA5}">
                      <a16:colId xmlns:a16="http://schemas.microsoft.com/office/drawing/2014/main" val="4271900610"/>
                    </a:ext>
                  </a:extLst>
                </a:gridCol>
                <a:gridCol w="740664">
                  <a:extLst>
                    <a:ext uri="{9D8B030D-6E8A-4147-A177-3AD203B41FA5}">
                      <a16:colId xmlns:a16="http://schemas.microsoft.com/office/drawing/2014/main" val="3209875575"/>
                    </a:ext>
                  </a:extLst>
                </a:gridCol>
                <a:gridCol w="740664">
                  <a:extLst>
                    <a:ext uri="{9D8B030D-6E8A-4147-A177-3AD203B41FA5}">
                      <a16:colId xmlns:a16="http://schemas.microsoft.com/office/drawing/2014/main" val="2557998426"/>
                    </a:ext>
                  </a:extLst>
                </a:gridCol>
                <a:gridCol w="740664">
                  <a:extLst>
                    <a:ext uri="{9D8B030D-6E8A-4147-A177-3AD203B41FA5}">
                      <a16:colId xmlns:a16="http://schemas.microsoft.com/office/drawing/2014/main" val="1779254133"/>
                    </a:ext>
                  </a:extLst>
                </a:gridCol>
                <a:gridCol w="740664">
                  <a:extLst>
                    <a:ext uri="{9D8B030D-6E8A-4147-A177-3AD203B41FA5}">
                      <a16:colId xmlns:a16="http://schemas.microsoft.com/office/drawing/2014/main" val="449460333"/>
                    </a:ext>
                  </a:extLst>
                </a:gridCol>
                <a:gridCol w="740664">
                  <a:extLst>
                    <a:ext uri="{9D8B030D-6E8A-4147-A177-3AD203B41FA5}">
                      <a16:colId xmlns:a16="http://schemas.microsoft.com/office/drawing/2014/main" val="3544103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270770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one Hoteles - 2025-10-24 15:58:30</a:t>
                      </a:r>
                      <a:r>
                        <a:rPr kumimoji="0" lang="es-ES" sz="1000" b="0" i="0" u="none" strike="noStrike" kern="1200" cap="none" spc="0" normalizeH="0" baseline="0" noProof="0">
                          <a:ln>
                            <a:noFill/>
                          </a:ln>
                          <a:solidFill>
                            <a:prstClr val="black"/>
                          </a:solidFill>
                          <a:effectLst/>
                          <a:uLnTx/>
                          <a:uFillTx/>
                          <a:latin typeface="Calibri"/>
                          <a:ea typeface="+mn-ea"/>
                          <a:cs typeface="+mn-cs"/>
                        </a:rPr>
                        <a:t>
 Un poco de turismo, un poco de trabajo...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https://quintly-eu-image-storage.s3.amazonaws.com/0b90dbfa6886ee33f1e3f94395c2dde0/1eba35daf16381c72e197d562972b058.jpg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08:39:55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0.7560 %</a:t>
                      </a:r>
                    </a:p>
                  </a:txBody>
                  <a:tcPr/>
                </a:tc>
                <a:extLst>
                  <a:ext uri="{0D108BD9-81ED-4DB2-BD59-A6C34878D82A}">
                    <a16:rowId xmlns:a16="http://schemas.microsoft.com/office/drawing/2014/main" val="1054602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riuhotels - 2025-10-23 09:04:32</a:t>
                      </a:r>
                      <a:r>
                        <a:rPr kumimoji="0" lang="en-US" sz="1000" b="0" i="0" u="none" strike="noStrike" kern="1200" cap="none" spc="0" normalizeH="0" baseline="0" noProof="0">
                          <a:ln>
                            <a:noFill/>
                          </a:ln>
                          <a:solidFill>
                            <a:prstClr val="black"/>
                          </a:solidFill>
                          <a:effectLst/>
                          <a:uLnTx/>
                          <a:uFillTx/>
                          <a:latin typeface="Calibri"/>
                          <a:ea typeface="+mn-ea"/>
                          <a:cs typeface="+mn-cs"/>
                        </a:rPr>
                        <a:t>
 💦 Are you the kind of traveler who chooses hotels with access to our Splash Water World? 😎 
.
.
💦 ¿Eres de los viajeros que eligen hoteles con acceso a nuestro Splash Water World? 😎 
📸: rocioguevarapr
#riuhotels #summervacay #summertravel #beachesresorts #summerdestination #beachstagram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https://quintly-eu-image-storage.s3.amazonaws.com/5e902c5ba28b5b1f06c7fe89dcbcb456/932c4da398f9c6de280cea2b0ec71b44.jpg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0.0518 %</a:t>
                      </a:r>
                    </a:p>
                  </a:txBody>
                  <a:tcPr/>
                </a:tc>
                <a:extLst>
                  <a:ext uri="{0D108BD9-81ED-4DB2-BD59-A6C34878D82A}">
                    <a16:rowId xmlns:a16="http://schemas.microsoft.com/office/drawing/2014/main" val="1731369182"/>
                  </a:ext>
                </a:extLst>
              </a:tr>
            </a:tbl>
          </a:graphicData>
        </a:graphic>
      </p:graphicFrame>
      <p:sp>
        <p:nvSpPr>
          <p:cNvPr id="4" name="Text Placeholder 3">
            <a:extLst>
              <a:ext uri="{FF2B5EF4-FFF2-40B4-BE49-F238E27FC236}">
                <a16:creationId xmlns:a16="http://schemas.microsoft.com/office/drawing/2014/main" id="{C1E2BBEB-0794-4D2C-B999-9FE068DFB09F}"/>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743380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52885-31F2-49F5-8FEB-2DCB783670E1}"/>
              </a:ext>
            </a:extLst>
          </p:cNvPr>
          <p:cNvSpPr>
            <a:spLocks noGrp="1"/>
          </p:cNvSpPr>
          <p:nvPr>
            <p:ph type="title"/>
          </p:nvPr>
        </p:nvSpPr>
        <p:spPr/>
        <p:txBody>
          <a:bodyPr/>
          <a:lstStyle/>
          <a:p>
            <a:r>
              <a:rPr lang="en-US"/>
              <a:t>Overall All Posts Table (Posadas + Competidores) | All profiles - 13 of 14</a:t>
            </a:r>
          </a:p>
        </p:txBody>
      </p:sp>
      <p:graphicFrame>
        <p:nvGraphicFramePr>
          <p:cNvPr id="5" name="Table Placeholder 4">
            <a:extLst>
              <a:ext uri="{FF2B5EF4-FFF2-40B4-BE49-F238E27FC236}">
                <a16:creationId xmlns:a16="http://schemas.microsoft.com/office/drawing/2014/main" id="{A3924839-1197-4817-AC78-E6D71E9B3161}"/>
              </a:ext>
            </a:extLst>
          </p:cNvPr>
          <p:cNvGraphicFramePr>
            <a:graphicFrameLocks noGrp="1"/>
          </p:cNvGraphicFramePr>
          <p:nvPr>
            <p:ph type="tbl" sz="quarter" idx="13"/>
            <p:extLst>
              <p:ext uri="{D42A27DB-BD31-4B8C-83A1-F6EECF244321}">
                <p14:modId xmlns:p14="http://schemas.microsoft.com/office/powerpoint/2010/main" val="2200931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47976476"/>
                    </a:ext>
                  </a:extLst>
                </a:gridCol>
                <a:gridCol w="1399032">
                  <a:extLst>
                    <a:ext uri="{9D8B030D-6E8A-4147-A177-3AD203B41FA5}">
                      <a16:colId xmlns:a16="http://schemas.microsoft.com/office/drawing/2014/main" val="2545429708"/>
                    </a:ext>
                  </a:extLst>
                </a:gridCol>
                <a:gridCol w="740664">
                  <a:extLst>
                    <a:ext uri="{9D8B030D-6E8A-4147-A177-3AD203B41FA5}">
                      <a16:colId xmlns:a16="http://schemas.microsoft.com/office/drawing/2014/main" val="3355085722"/>
                    </a:ext>
                  </a:extLst>
                </a:gridCol>
                <a:gridCol w="740664">
                  <a:extLst>
                    <a:ext uri="{9D8B030D-6E8A-4147-A177-3AD203B41FA5}">
                      <a16:colId xmlns:a16="http://schemas.microsoft.com/office/drawing/2014/main" val="921862017"/>
                    </a:ext>
                  </a:extLst>
                </a:gridCol>
                <a:gridCol w="740664">
                  <a:extLst>
                    <a:ext uri="{9D8B030D-6E8A-4147-A177-3AD203B41FA5}">
                      <a16:colId xmlns:a16="http://schemas.microsoft.com/office/drawing/2014/main" val="1328810026"/>
                    </a:ext>
                  </a:extLst>
                </a:gridCol>
                <a:gridCol w="740664">
                  <a:extLst>
                    <a:ext uri="{9D8B030D-6E8A-4147-A177-3AD203B41FA5}">
                      <a16:colId xmlns:a16="http://schemas.microsoft.com/office/drawing/2014/main" val="901059993"/>
                    </a:ext>
                  </a:extLst>
                </a:gridCol>
                <a:gridCol w="740664">
                  <a:extLst>
                    <a:ext uri="{9D8B030D-6E8A-4147-A177-3AD203B41FA5}">
                      <a16:colId xmlns:a16="http://schemas.microsoft.com/office/drawing/2014/main" val="1468118791"/>
                    </a:ext>
                  </a:extLst>
                </a:gridCol>
                <a:gridCol w="740664">
                  <a:extLst>
                    <a:ext uri="{9D8B030D-6E8A-4147-A177-3AD203B41FA5}">
                      <a16:colId xmlns:a16="http://schemas.microsoft.com/office/drawing/2014/main" val="282162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61478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hyattzivacancun - 2025-10-27 11:35:06</a:t>
                      </a:r>
                      <a:r>
                        <a:rPr kumimoji="0" lang="en-US" sz="1000" b="0" i="0" u="none" strike="noStrike" kern="1200" cap="none" spc="0" normalizeH="0" baseline="0" noProof="0">
                          <a:ln>
                            <a:noFill/>
                          </a:ln>
                          <a:solidFill>
                            <a:prstClr val="black"/>
                          </a:solidFill>
                          <a:effectLst/>
                          <a:uLnTx/>
                          <a:uFillTx/>
                          <a:latin typeface="Calibri"/>
                          <a:ea typeface="+mn-ea"/>
                          <a:cs typeface="+mn-cs"/>
                        </a:rPr>
                        <a:t>
 The doors open, the Caribbean breeze welcomes you, and excitement takes over. 🌊💙
.
Se abren las puertas, la brisa del Caribe te da la bienvenida y la emoción lo llena todo. 🌊💙
#HyattZivaCancun #WorldofHyatt #Hyatt #vacation #cancun #mexico #paradise #allinclusive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https://quintly-eu-image-storage.s3.amazonaws.com/87542cc8b947ad09cad34759dae99518/804be5c0823012dee96e751debf9cfa8.jpg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0.6381 %</a:t>
                      </a:r>
                    </a:p>
                  </a:txBody>
                  <a:tcPr/>
                </a:tc>
                <a:extLst>
                  <a:ext uri="{0D108BD9-81ED-4DB2-BD59-A6C34878D82A}">
                    <a16:rowId xmlns:a16="http://schemas.microsoft.com/office/drawing/2014/main" val="2731935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Facebook Grand Fiesta Americana - 2025-10-25 14:51:14</a:t>
                      </a:r>
                      <a:r>
                        <a:rPr kumimoji="0" lang="es-ES" sz="1000" b="0" i="0" u="none" strike="noStrike" kern="1200" cap="none" spc="0" normalizeH="0" baseline="0" noProof="0">
                          <a:ln>
                            <a:noFill/>
                          </a:ln>
                          <a:solidFill>
                            <a:prstClr val="black"/>
                          </a:solidFill>
                          <a:effectLst/>
                          <a:uLnTx/>
                          <a:uFillTx/>
                          <a:latin typeface="Calibri"/>
                          <a:ea typeface="+mn-ea"/>
                          <a:cs typeface="+mn-cs"/>
                        </a:rPr>
                        <a:t>
 Tu lifestyle, tu hotel. Sin compromisos.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https://quintly-eu-image-storage.s3.amazonaws.com/5e0eeea04a0e94bb3b95da120ae615ef/afb168276b54a3b3c6eede836b0f64e1.jpg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09:18:39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0.9047 %</a:t>
                      </a:r>
                    </a:p>
                  </a:txBody>
                  <a:tcPr/>
                </a:tc>
                <a:extLst>
                  <a:ext uri="{0D108BD9-81ED-4DB2-BD59-A6C34878D82A}">
                    <a16:rowId xmlns:a16="http://schemas.microsoft.com/office/drawing/2014/main" val="3006219324"/>
                  </a:ext>
                </a:extLst>
              </a:tr>
            </a:tbl>
          </a:graphicData>
        </a:graphic>
      </p:graphicFrame>
      <p:sp>
        <p:nvSpPr>
          <p:cNvPr id="4" name="Text Placeholder 3">
            <a:extLst>
              <a:ext uri="{FF2B5EF4-FFF2-40B4-BE49-F238E27FC236}">
                <a16:creationId xmlns:a16="http://schemas.microsoft.com/office/drawing/2014/main" id="{10637567-42B6-46EC-9E3F-21D4AFC3BB44}"/>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891980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B81A6-3BF6-44D5-9B01-7DD31E8759D0}"/>
              </a:ext>
            </a:extLst>
          </p:cNvPr>
          <p:cNvSpPr>
            <a:spLocks noGrp="1"/>
          </p:cNvSpPr>
          <p:nvPr>
            <p:ph type="title"/>
          </p:nvPr>
        </p:nvSpPr>
        <p:spPr/>
        <p:txBody>
          <a:bodyPr/>
          <a:lstStyle/>
          <a:p>
            <a:r>
              <a:rPr lang="en-US"/>
              <a:t>Overall All Posts Table (Posadas + Competidores) | All profiles - 14 of 14</a:t>
            </a:r>
          </a:p>
        </p:txBody>
      </p:sp>
      <p:graphicFrame>
        <p:nvGraphicFramePr>
          <p:cNvPr id="5" name="Table Placeholder 4">
            <a:extLst>
              <a:ext uri="{FF2B5EF4-FFF2-40B4-BE49-F238E27FC236}">
                <a16:creationId xmlns:a16="http://schemas.microsoft.com/office/drawing/2014/main" id="{F6F65D08-A1D9-4875-A737-BC503689EF94}"/>
              </a:ext>
            </a:extLst>
          </p:cNvPr>
          <p:cNvGraphicFramePr>
            <a:graphicFrameLocks noGrp="1"/>
          </p:cNvGraphicFramePr>
          <p:nvPr>
            <p:ph type="tbl" sz="quarter" idx="13"/>
            <p:extLst>
              <p:ext uri="{D42A27DB-BD31-4B8C-83A1-F6EECF244321}">
                <p14:modId xmlns:p14="http://schemas.microsoft.com/office/powerpoint/2010/main" val="1079239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62766553"/>
                    </a:ext>
                  </a:extLst>
                </a:gridCol>
                <a:gridCol w="1399032">
                  <a:extLst>
                    <a:ext uri="{9D8B030D-6E8A-4147-A177-3AD203B41FA5}">
                      <a16:colId xmlns:a16="http://schemas.microsoft.com/office/drawing/2014/main" val="652235607"/>
                    </a:ext>
                  </a:extLst>
                </a:gridCol>
                <a:gridCol w="740664">
                  <a:extLst>
                    <a:ext uri="{9D8B030D-6E8A-4147-A177-3AD203B41FA5}">
                      <a16:colId xmlns:a16="http://schemas.microsoft.com/office/drawing/2014/main" val="2300921781"/>
                    </a:ext>
                  </a:extLst>
                </a:gridCol>
                <a:gridCol w="740664">
                  <a:extLst>
                    <a:ext uri="{9D8B030D-6E8A-4147-A177-3AD203B41FA5}">
                      <a16:colId xmlns:a16="http://schemas.microsoft.com/office/drawing/2014/main" val="3636232669"/>
                    </a:ext>
                  </a:extLst>
                </a:gridCol>
                <a:gridCol w="740664">
                  <a:extLst>
                    <a:ext uri="{9D8B030D-6E8A-4147-A177-3AD203B41FA5}">
                      <a16:colId xmlns:a16="http://schemas.microsoft.com/office/drawing/2014/main" val="3340240172"/>
                    </a:ext>
                  </a:extLst>
                </a:gridCol>
                <a:gridCol w="740664">
                  <a:extLst>
                    <a:ext uri="{9D8B030D-6E8A-4147-A177-3AD203B41FA5}">
                      <a16:colId xmlns:a16="http://schemas.microsoft.com/office/drawing/2014/main" val="2750694164"/>
                    </a:ext>
                  </a:extLst>
                </a:gridCol>
                <a:gridCol w="740664">
                  <a:extLst>
                    <a:ext uri="{9D8B030D-6E8A-4147-A177-3AD203B41FA5}">
                      <a16:colId xmlns:a16="http://schemas.microsoft.com/office/drawing/2014/main" val="3462159424"/>
                    </a:ext>
                  </a:extLst>
                </a:gridCol>
                <a:gridCol w="740664">
                  <a:extLst>
                    <a:ext uri="{9D8B030D-6E8A-4147-A177-3AD203B41FA5}">
                      <a16:colId xmlns:a16="http://schemas.microsoft.com/office/drawing/2014/main" val="180077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extLst>
                  <a:ext uri="{0D108BD9-81ED-4DB2-BD59-A6C34878D82A}">
                    <a16:rowId xmlns:a16="http://schemas.microsoft.com/office/drawing/2014/main" val="387130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bookingcom - 2025-10-31 09:08:48</a:t>
                      </a:r>
                      <a:r>
                        <a:rPr kumimoji="0" lang="en-US" sz="1000" b="0" i="0" u="none" strike="noStrike" kern="1200" cap="none" spc="0" normalizeH="0" baseline="0" noProof="0">
                          <a:ln>
                            <a:noFill/>
                          </a:ln>
                          <a:solidFill>
                            <a:prstClr val="black"/>
                          </a:solidFill>
                          <a:effectLst/>
                          <a:uLnTx/>
                          <a:uFillTx/>
                          <a:latin typeface="Calibri"/>
                          <a:ea typeface="+mn-ea"/>
                          <a:cs typeface="+mn-cs"/>
                        </a:rPr>
                        <a:t>
 For Isabella, travel wasn’t just about the destination—it was a chance to find the light again.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https://quintly-eu-image-storage.s3.amazonaws.com/24eab201f783c43ba695c340fa9c2037/ac71c86648dfb2e3db633d961f0ded6e.jpg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0.0121 %</a:t>
                      </a:r>
                    </a:p>
                  </a:txBody>
                  <a:tcPr/>
                </a:tc>
                <a:extLst>
                  <a:ext uri="{0D108BD9-81ED-4DB2-BD59-A6C34878D82A}">
                    <a16:rowId xmlns:a16="http://schemas.microsoft.com/office/drawing/2014/main" val="3768045915"/>
                  </a:ext>
                </a:extLst>
              </a:tr>
            </a:tbl>
          </a:graphicData>
        </a:graphic>
      </p:graphicFrame>
      <p:sp>
        <p:nvSpPr>
          <p:cNvPr id="4" name="Text Placeholder 3">
            <a:extLst>
              <a:ext uri="{FF2B5EF4-FFF2-40B4-BE49-F238E27FC236}">
                <a16:creationId xmlns:a16="http://schemas.microsoft.com/office/drawing/2014/main" id="{13555D54-0D2A-40A7-B622-28DDF769A460}"/>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9014575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62CB2-4F6F-40A3-B118-F3613FA3E7A7}"/>
              </a:ext>
            </a:extLst>
          </p:cNvPr>
          <p:cNvSpPr>
            <a:spLocks noGrp="1"/>
          </p:cNvSpPr>
          <p:nvPr>
            <p:ph type="title"/>
          </p:nvPr>
        </p:nvSpPr>
        <p:spPr/>
        <p:txBody>
          <a:bodyPr/>
          <a:lstStyle/>
          <a:p>
            <a:r>
              <a:rPr lang="en-US"/>
              <a:t>Facebook Total Engagements | Posadas Masterbrands</a:t>
            </a:r>
          </a:p>
        </p:txBody>
      </p:sp>
      <p:graphicFrame>
        <p:nvGraphicFramePr>
          <p:cNvPr id="6" name="Chart Placeholder 5">
            <a:extLst>
              <a:ext uri="{FF2B5EF4-FFF2-40B4-BE49-F238E27FC236}">
                <a16:creationId xmlns:a16="http://schemas.microsoft.com/office/drawing/2014/main" id="{A80AF2D5-4C8F-4CBB-81C4-11AA409DC0FD}"/>
              </a:ext>
            </a:extLst>
          </p:cNvPr>
          <p:cNvGraphicFramePr>
            <a:graphicFrameLocks noGrp="1"/>
          </p:cNvGraphicFramePr>
          <p:nvPr>
            <p:ph type="chart" sz="quarter" idx="13"/>
            <p:extLst>
              <p:ext uri="{D42A27DB-BD31-4B8C-83A1-F6EECF244321}">
                <p14:modId xmlns:p14="http://schemas.microsoft.com/office/powerpoint/2010/main" val="4193146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8AE3C8-7BBD-4760-9C69-C3339ED6CB51}"/>
              </a:ext>
            </a:extLst>
          </p:cNvPr>
          <p:cNvSpPr>
            <a:spLocks noGrp="1"/>
          </p:cNvSpPr>
          <p:nvPr>
            <p:ph type="body" sz="quarter" idx="14"/>
          </p:nvPr>
        </p:nvSpPr>
        <p:spPr/>
        <p:txBody>
          <a:bodyPr/>
          <a:lstStyle/>
          <a:p>
            <a:r>
              <a:rPr lang="en-US"/>
              <a:t>10/21/2025 - 11/04/2025</a:t>
            </a:r>
          </a:p>
        </p:txBody>
      </p:sp>
      <p:sp>
        <p:nvSpPr>
          <p:cNvPr id="5" name="Footer Placeholder 4">
            <a:extLst>
              <a:ext uri="{FF2B5EF4-FFF2-40B4-BE49-F238E27FC236}">
                <a16:creationId xmlns:a16="http://schemas.microsoft.com/office/drawing/2014/main" id="{E02EEBF6-1A44-4F7C-8303-E41C7DCF8A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692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6BCB-1F00-4583-9064-AD25EE50D3CA}"/>
              </a:ext>
            </a:extLst>
          </p:cNvPr>
          <p:cNvSpPr>
            <a:spLocks noGrp="1"/>
          </p:cNvSpPr>
          <p:nvPr>
            <p:ph type="title"/>
          </p:nvPr>
        </p:nvSpPr>
        <p:spPr/>
        <p:txBody>
          <a:bodyPr/>
          <a:lstStyle/>
          <a:p>
            <a:r>
              <a:rPr lang="en-US"/>
              <a:t>Facebook Ads Key Metrics Table | All profiles - 1 of 4</a:t>
            </a:r>
          </a:p>
        </p:txBody>
      </p:sp>
      <p:graphicFrame>
        <p:nvGraphicFramePr>
          <p:cNvPr id="5" name="Table Placeholder 4">
            <a:extLst>
              <a:ext uri="{FF2B5EF4-FFF2-40B4-BE49-F238E27FC236}">
                <a16:creationId xmlns:a16="http://schemas.microsoft.com/office/drawing/2014/main" id="{833960AE-2B36-4B4E-864A-5F628C47895D}"/>
              </a:ext>
            </a:extLst>
          </p:cNvPr>
          <p:cNvGraphicFramePr>
            <a:graphicFrameLocks noGrp="1"/>
          </p:cNvGraphicFramePr>
          <p:nvPr>
            <p:ph type="tbl" sz="quarter" idx="13"/>
            <p:extLst>
              <p:ext uri="{D42A27DB-BD31-4B8C-83A1-F6EECF244321}">
                <p14:modId xmlns:p14="http://schemas.microsoft.com/office/powerpoint/2010/main" val="746178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860691449"/>
                    </a:ext>
                  </a:extLst>
                </a:gridCol>
                <a:gridCol w="493776">
                  <a:extLst>
                    <a:ext uri="{9D8B030D-6E8A-4147-A177-3AD203B41FA5}">
                      <a16:colId xmlns:a16="http://schemas.microsoft.com/office/drawing/2014/main" val="3740872083"/>
                    </a:ext>
                  </a:extLst>
                </a:gridCol>
                <a:gridCol w="493776">
                  <a:extLst>
                    <a:ext uri="{9D8B030D-6E8A-4147-A177-3AD203B41FA5}">
                      <a16:colId xmlns:a16="http://schemas.microsoft.com/office/drawing/2014/main" val="2032793025"/>
                    </a:ext>
                  </a:extLst>
                </a:gridCol>
                <a:gridCol w="493776">
                  <a:extLst>
                    <a:ext uri="{9D8B030D-6E8A-4147-A177-3AD203B41FA5}">
                      <a16:colId xmlns:a16="http://schemas.microsoft.com/office/drawing/2014/main" val="1897309189"/>
                    </a:ext>
                  </a:extLst>
                </a:gridCol>
                <a:gridCol w="493776">
                  <a:extLst>
                    <a:ext uri="{9D8B030D-6E8A-4147-A177-3AD203B41FA5}">
                      <a16:colId xmlns:a16="http://schemas.microsoft.com/office/drawing/2014/main" val="2777877391"/>
                    </a:ext>
                  </a:extLst>
                </a:gridCol>
                <a:gridCol w="493776">
                  <a:extLst>
                    <a:ext uri="{9D8B030D-6E8A-4147-A177-3AD203B41FA5}">
                      <a16:colId xmlns:a16="http://schemas.microsoft.com/office/drawing/2014/main" val="1582212174"/>
                    </a:ext>
                  </a:extLst>
                </a:gridCol>
                <a:gridCol w="493776">
                  <a:extLst>
                    <a:ext uri="{9D8B030D-6E8A-4147-A177-3AD203B41FA5}">
                      <a16:colId xmlns:a16="http://schemas.microsoft.com/office/drawing/2014/main" val="1646068055"/>
                    </a:ext>
                  </a:extLst>
                </a:gridCol>
                <a:gridCol w="493776">
                  <a:extLst>
                    <a:ext uri="{9D8B030D-6E8A-4147-A177-3AD203B41FA5}">
                      <a16:colId xmlns:a16="http://schemas.microsoft.com/office/drawing/2014/main" val="4260557323"/>
                    </a:ext>
                  </a:extLst>
                </a:gridCol>
                <a:gridCol w="493776">
                  <a:extLst>
                    <a:ext uri="{9D8B030D-6E8A-4147-A177-3AD203B41FA5}">
                      <a16:colId xmlns:a16="http://schemas.microsoft.com/office/drawing/2014/main" val="4066619695"/>
                    </a:ext>
                  </a:extLst>
                </a:gridCol>
                <a:gridCol w="493776">
                  <a:extLst>
                    <a:ext uri="{9D8B030D-6E8A-4147-A177-3AD203B41FA5}">
                      <a16:colId xmlns:a16="http://schemas.microsoft.com/office/drawing/2014/main" val="3431630107"/>
                    </a:ext>
                  </a:extLst>
                </a:gridCol>
                <a:gridCol w="493776">
                  <a:extLst>
                    <a:ext uri="{9D8B030D-6E8A-4147-A177-3AD203B41FA5}">
                      <a16:colId xmlns:a16="http://schemas.microsoft.com/office/drawing/2014/main" val="2602560358"/>
                    </a:ext>
                  </a:extLst>
                </a:gridCol>
                <a:gridCol w="493776">
                  <a:extLst>
                    <a:ext uri="{9D8B030D-6E8A-4147-A177-3AD203B41FA5}">
                      <a16:colId xmlns:a16="http://schemas.microsoft.com/office/drawing/2014/main" val="20355083"/>
                    </a:ext>
                  </a:extLst>
                </a:gridCol>
                <a:gridCol w="493776">
                  <a:extLst>
                    <a:ext uri="{9D8B030D-6E8A-4147-A177-3AD203B41FA5}">
                      <a16:colId xmlns:a16="http://schemas.microsoft.com/office/drawing/2014/main" val="4266129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Post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Dark Post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Frequency per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CPC</a:t>
                      </a:r>
                    </a:p>
                  </a:txBody>
                  <a:tcPr/>
                </a:tc>
                <a:extLst>
                  <a:ext uri="{0D108BD9-81ED-4DB2-BD59-A6C34878D82A}">
                    <a16:rowId xmlns:a16="http://schemas.microsoft.com/office/drawing/2014/main" val="2318128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Americana Travelty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12445.17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14.3124</a:t>
                      </a:r>
                    </a:p>
                  </a:txBody>
                  <a:tcPr/>
                </a:tc>
                <a:extLst>
                  <a:ext uri="{0D108BD9-81ED-4DB2-BD59-A6C34878D82A}">
                    <a16:rowId xmlns:a16="http://schemas.microsoft.com/office/drawing/2014/main" val="3194271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Aqua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9071.79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12970.318181818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11.5728</a:t>
                      </a:r>
                    </a:p>
                  </a:txBody>
                  <a:tcPr/>
                </a:tc>
                <a:extLst>
                  <a:ext uri="{0D108BD9-81ED-4DB2-BD59-A6C34878D82A}">
                    <a16:rowId xmlns:a16="http://schemas.microsoft.com/office/drawing/2014/main" val="142429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Grand Fiesta Americana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44607.38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15333.417910448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6.4986</a:t>
                      </a:r>
                    </a:p>
                  </a:txBody>
                  <a:tcPr/>
                </a:tc>
                <a:extLst>
                  <a:ext uri="{0D108BD9-81ED-4DB2-BD59-A6C34878D82A}">
                    <a16:rowId xmlns:a16="http://schemas.microsoft.com/office/drawing/2014/main" val="3802768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Aqua Beach Resort Punta Cana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473.72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6.0733</a:t>
                      </a:r>
                    </a:p>
                  </a:txBody>
                  <a:tcPr/>
                </a:tc>
                <a:extLst>
                  <a:ext uri="{0D108BD9-81ED-4DB2-BD59-A6C34878D82A}">
                    <a16:rowId xmlns:a16="http://schemas.microsoft.com/office/drawing/2014/main" val="347161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Gamma Hoteles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3932.92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23253.045454545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5.5375</a:t>
                      </a:r>
                    </a:p>
                  </a:txBody>
                  <a:tcPr/>
                </a:tc>
                <a:extLst>
                  <a:ext uri="{0D108BD9-81ED-4DB2-BD59-A6C34878D82A}">
                    <a16:rowId xmlns:a16="http://schemas.microsoft.com/office/drawing/2014/main" val="1005017408"/>
                  </a:ext>
                </a:extLst>
              </a:tr>
            </a:tbl>
          </a:graphicData>
        </a:graphic>
      </p:graphicFrame>
      <p:sp>
        <p:nvSpPr>
          <p:cNvPr id="4" name="Text Placeholder 3">
            <a:extLst>
              <a:ext uri="{FF2B5EF4-FFF2-40B4-BE49-F238E27FC236}">
                <a16:creationId xmlns:a16="http://schemas.microsoft.com/office/drawing/2014/main" id="{13C16A7E-A4C9-4B19-BAC2-BFE71E53B40A}"/>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4998561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73927-A317-4139-B1D7-B69AA17074E8}"/>
              </a:ext>
            </a:extLst>
          </p:cNvPr>
          <p:cNvSpPr>
            <a:spLocks noGrp="1"/>
          </p:cNvSpPr>
          <p:nvPr>
            <p:ph type="title"/>
          </p:nvPr>
        </p:nvSpPr>
        <p:spPr/>
        <p:txBody>
          <a:bodyPr/>
          <a:lstStyle/>
          <a:p>
            <a:r>
              <a:rPr lang="en-US"/>
              <a:t>Facebook Ads Key Metrics Table | All profiles - 2 of 4</a:t>
            </a:r>
          </a:p>
        </p:txBody>
      </p:sp>
      <p:graphicFrame>
        <p:nvGraphicFramePr>
          <p:cNvPr id="5" name="Table Placeholder 4">
            <a:extLst>
              <a:ext uri="{FF2B5EF4-FFF2-40B4-BE49-F238E27FC236}">
                <a16:creationId xmlns:a16="http://schemas.microsoft.com/office/drawing/2014/main" id="{F1AA2D52-B4A1-4C63-A7E7-A883C25F51B7}"/>
              </a:ext>
            </a:extLst>
          </p:cNvPr>
          <p:cNvGraphicFramePr>
            <a:graphicFrameLocks noGrp="1"/>
          </p:cNvGraphicFramePr>
          <p:nvPr>
            <p:ph type="tbl" sz="quarter" idx="13"/>
            <p:extLst>
              <p:ext uri="{D42A27DB-BD31-4B8C-83A1-F6EECF244321}">
                <p14:modId xmlns:p14="http://schemas.microsoft.com/office/powerpoint/2010/main" val="2590724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67526575"/>
                    </a:ext>
                  </a:extLst>
                </a:gridCol>
                <a:gridCol w="493776">
                  <a:extLst>
                    <a:ext uri="{9D8B030D-6E8A-4147-A177-3AD203B41FA5}">
                      <a16:colId xmlns:a16="http://schemas.microsoft.com/office/drawing/2014/main" val="309575736"/>
                    </a:ext>
                  </a:extLst>
                </a:gridCol>
                <a:gridCol w="493776">
                  <a:extLst>
                    <a:ext uri="{9D8B030D-6E8A-4147-A177-3AD203B41FA5}">
                      <a16:colId xmlns:a16="http://schemas.microsoft.com/office/drawing/2014/main" val="519050760"/>
                    </a:ext>
                  </a:extLst>
                </a:gridCol>
                <a:gridCol w="493776">
                  <a:extLst>
                    <a:ext uri="{9D8B030D-6E8A-4147-A177-3AD203B41FA5}">
                      <a16:colId xmlns:a16="http://schemas.microsoft.com/office/drawing/2014/main" val="3795803640"/>
                    </a:ext>
                  </a:extLst>
                </a:gridCol>
                <a:gridCol w="493776">
                  <a:extLst>
                    <a:ext uri="{9D8B030D-6E8A-4147-A177-3AD203B41FA5}">
                      <a16:colId xmlns:a16="http://schemas.microsoft.com/office/drawing/2014/main" val="3945820176"/>
                    </a:ext>
                  </a:extLst>
                </a:gridCol>
                <a:gridCol w="493776">
                  <a:extLst>
                    <a:ext uri="{9D8B030D-6E8A-4147-A177-3AD203B41FA5}">
                      <a16:colId xmlns:a16="http://schemas.microsoft.com/office/drawing/2014/main" val="872406762"/>
                    </a:ext>
                  </a:extLst>
                </a:gridCol>
                <a:gridCol w="493776">
                  <a:extLst>
                    <a:ext uri="{9D8B030D-6E8A-4147-A177-3AD203B41FA5}">
                      <a16:colId xmlns:a16="http://schemas.microsoft.com/office/drawing/2014/main" val="3328282744"/>
                    </a:ext>
                  </a:extLst>
                </a:gridCol>
                <a:gridCol w="493776">
                  <a:extLst>
                    <a:ext uri="{9D8B030D-6E8A-4147-A177-3AD203B41FA5}">
                      <a16:colId xmlns:a16="http://schemas.microsoft.com/office/drawing/2014/main" val="564422726"/>
                    </a:ext>
                  </a:extLst>
                </a:gridCol>
                <a:gridCol w="493776">
                  <a:extLst>
                    <a:ext uri="{9D8B030D-6E8A-4147-A177-3AD203B41FA5}">
                      <a16:colId xmlns:a16="http://schemas.microsoft.com/office/drawing/2014/main" val="3213427752"/>
                    </a:ext>
                  </a:extLst>
                </a:gridCol>
                <a:gridCol w="493776">
                  <a:extLst>
                    <a:ext uri="{9D8B030D-6E8A-4147-A177-3AD203B41FA5}">
                      <a16:colId xmlns:a16="http://schemas.microsoft.com/office/drawing/2014/main" val="713487318"/>
                    </a:ext>
                  </a:extLst>
                </a:gridCol>
                <a:gridCol w="493776">
                  <a:extLst>
                    <a:ext uri="{9D8B030D-6E8A-4147-A177-3AD203B41FA5}">
                      <a16:colId xmlns:a16="http://schemas.microsoft.com/office/drawing/2014/main" val="1608321972"/>
                    </a:ext>
                  </a:extLst>
                </a:gridCol>
                <a:gridCol w="493776">
                  <a:extLst>
                    <a:ext uri="{9D8B030D-6E8A-4147-A177-3AD203B41FA5}">
                      <a16:colId xmlns:a16="http://schemas.microsoft.com/office/drawing/2014/main" val="44002211"/>
                    </a:ext>
                  </a:extLst>
                </a:gridCol>
                <a:gridCol w="493776">
                  <a:extLst>
                    <a:ext uri="{9D8B030D-6E8A-4147-A177-3AD203B41FA5}">
                      <a16:colId xmlns:a16="http://schemas.microsoft.com/office/drawing/2014/main" val="156661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Post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Dark Post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Frequency per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CPC</a:t>
                      </a:r>
                    </a:p>
                  </a:txBody>
                  <a:tcPr/>
                </a:tc>
                <a:extLst>
                  <a:ext uri="{0D108BD9-81ED-4DB2-BD59-A6C34878D82A}">
                    <a16:rowId xmlns:a16="http://schemas.microsoft.com/office/drawing/2014/main" val="1289205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Inn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25667.59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2358682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49422.135135135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5.1302</a:t>
                      </a:r>
                    </a:p>
                  </a:txBody>
                  <a:tcPr/>
                </a:tc>
                <a:extLst>
                  <a:ext uri="{0D108BD9-81ED-4DB2-BD59-A6C34878D82A}">
                    <a16:rowId xmlns:a16="http://schemas.microsoft.com/office/drawing/2014/main" val="3811325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Explorean Cozumel All Inclusive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168.65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4.4969</a:t>
                      </a:r>
                    </a:p>
                  </a:txBody>
                  <a:tcPr/>
                </a:tc>
                <a:extLst>
                  <a:ext uri="{0D108BD9-81ED-4DB2-BD59-A6C34878D82A}">
                    <a16:rowId xmlns:a16="http://schemas.microsoft.com/office/drawing/2014/main" val="280075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Explorean Kohunlich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138.61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3.7517</a:t>
                      </a:r>
                    </a:p>
                  </a:txBody>
                  <a:tcPr/>
                </a:tc>
                <a:extLst>
                  <a:ext uri="{0D108BD9-81ED-4DB2-BD59-A6C34878D82A}">
                    <a16:rowId xmlns:a16="http://schemas.microsoft.com/office/drawing/2014/main" val="3105915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Americana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26695.86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1818370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15535.428571429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3.5695</a:t>
                      </a:r>
                    </a:p>
                  </a:txBody>
                  <a:tcPr/>
                </a:tc>
                <a:extLst>
                  <a:ext uri="{0D108BD9-81ED-4DB2-BD59-A6C34878D82A}">
                    <a16:rowId xmlns:a16="http://schemas.microsoft.com/office/drawing/2014/main" val="301372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Grand Fiesta Americana Los Cabos All-Inclusive Golf &amp; Spa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9090.26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73335.166666667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2.3668</a:t>
                      </a:r>
                    </a:p>
                  </a:txBody>
                  <a:tcPr/>
                </a:tc>
                <a:extLst>
                  <a:ext uri="{0D108BD9-81ED-4DB2-BD59-A6C34878D82A}">
                    <a16:rowId xmlns:a16="http://schemas.microsoft.com/office/drawing/2014/main" val="3623633697"/>
                  </a:ext>
                </a:extLst>
              </a:tr>
            </a:tbl>
          </a:graphicData>
        </a:graphic>
      </p:graphicFrame>
      <p:sp>
        <p:nvSpPr>
          <p:cNvPr id="4" name="Text Placeholder 3">
            <a:extLst>
              <a:ext uri="{FF2B5EF4-FFF2-40B4-BE49-F238E27FC236}">
                <a16:creationId xmlns:a16="http://schemas.microsoft.com/office/drawing/2014/main" id="{B69F0927-54FC-48BB-8754-70C548281430}"/>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4751388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7DAF8-6200-4AD4-8F42-F714AE0E869C}"/>
              </a:ext>
            </a:extLst>
          </p:cNvPr>
          <p:cNvSpPr>
            <a:spLocks noGrp="1"/>
          </p:cNvSpPr>
          <p:nvPr>
            <p:ph type="title"/>
          </p:nvPr>
        </p:nvSpPr>
        <p:spPr/>
        <p:txBody>
          <a:bodyPr/>
          <a:lstStyle/>
          <a:p>
            <a:r>
              <a:rPr lang="en-US"/>
              <a:t>Facebook Ads Key Metrics Table | All profiles - 3 of 4</a:t>
            </a:r>
          </a:p>
        </p:txBody>
      </p:sp>
      <p:graphicFrame>
        <p:nvGraphicFramePr>
          <p:cNvPr id="5" name="Table Placeholder 4">
            <a:extLst>
              <a:ext uri="{FF2B5EF4-FFF2-40B4-BE49-F238E27FC236}">
                <a16:creationId xmlns:a16="http://schemas.microsoft.com/office/drawing/2014/main" id="{3AFD77D8-03F9-40B5-96F0-552147EB8D21}"/>
              </a:ext>
            </a:extLst>
          </p:cNvPr>
          <p:cNvGraphicFramePr>
            <a:graphicFrameLocks noGrp="1"/>
          </p:cNvGraphicFramePr>
          <p:nvPr>
            <p:ph type="tbl" sz="quarter" idx="13"/>
            <p:extLst>
              <p:ext uri="{D42A27DB-BD31-4B8C-83A1-F6EECF244321}">
                <p14:modId xmlns:p14="http://schemas.microsoft.com/office/powerpoint/2010/main" val="3641457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782487185"/>
                    </a:ext>
                  </a:extLst>
                </a:gridCol>
                <a:gridCol w="493776">
                  <a:extLst>
                    <a:ext uri="{9D8B030D-6E8A-4147-A177-3AD203B41FA5}">
                      <a16:colId xmlns:a16="http://schemas.microsoft.com/office/drawing/2014/main" val="2164412947"/>
                    </a:ext>
                  </a:extLst>
                </a:gridCol>
                <a:gridCol w="493776">
                  <a:extLst>
                    <a:ext uri="{9D8B030D-6E8A-4147-A177-3AD203B41FA5}">
                      <a16:colId xmlns:a16="http://schemas.microsoft.com/office/drawing/2014/main" val="3417244824"/>
                    </a:ext>
                  </a:extLst>
                </a:gridCol>
                <a:gridCol w="493776">
                  <a:extLst>
                    <a:ext uri="{9D8B030D-6E8A-4147-A177-3AD203B41FA5}">
                      <a16:colId xmlns:a16="http://schemas.microsoft.com/office/drawing/2014/main" val="1941812489"/>
                    </a:ext>
                  </a:extLst>
                </a:gridCol>
                <a:gridCol w="493776">
                  <a:extLst>
                    <a:ext uri="{9D8B030D-6E8A-4147-A177-3AD203B41FA5}">
                      <a16:colId xmlns:a16="http://schemas.microsoft.com/office/drawing/2014/main" val="1554356194"/>
                    </a:ext>
                  </a:extLst>
                </a:gridCol>
                <a:gridCol w="493776">
                  <a:extLst>
                    <a:ext uri="{9D8B030D-6E8A-4147-A177-3AD203B41FA5}">
                      <a16:colId xmlns:a16="http://schemas.microsoft.com/office/drawing/2014/main" val="1987843777"/>
                    </a:ext>
                  </a:extLst>
                </a:gridCol>
                <a:gridCol w="493776">
                  <a:extLst>
                    <a:ext uri="{9D8B030D-6E8A-4147-A177-3AD203B41FA5}">
                      <a16:colId xmlns:a16="http://schemas.microsoft.com/office/drawing/2014/main" val="173647602"/>
                    </a:ext>
                  </a:extLst>
                </a:gridCol>
                <a:gridCol w="493776">
                  <a:extLst>
                    <a:ext uri="{9D8B030D-6E8A-4147-A177-3AD203B41FA5}">
                      <a16:colId xmlns:a16="http://schemas.microsoft.com/office/drawing/2014/main" val="1243487555"/>
                    </a:ext>
                  </a:extLst>
                </a:gridCol>
                <a:gridCol w="493776">
                  <a:extLst>
                    <a:ext uri="{9D8B030D-6E8A-4147-A177-3AD203B41FA5}">
                      <a16:colId xmlns:a16="http://schemas.microsoft.com/office/drawing/2014/main" val="4013495827"/>
                    </a:ext>
                  </a:extLst>
                </a:gridCol>
                <a:gridCol w="493776">
                  <a:extLst>
                    <a:ext uri="{9D8B030D-6E8A-4147-A177-3AD203B41FA5}">
                      <a16:colId xmlns:a16="http://schemas.microsoft.com/office/drawing/2014/main" val="2589385014"/>
                    </a:ext>
                  </a:extLst>
                </a:gridCol>
                <a:gridCol w="493776">
                  <a:extLst>
                    <a:ext uri="{9D8B030D-6E8A-4147-A177-3AD203B41FA5}">
                      <a16:colId xmlns:a16="http://schemas.microsoft.com/office/drawing/2014/main" val="838087960"/>
                    </a:ext>
                  </a:extLst>
                </a:gridCol>
                <a:gridCol w="493776">
                  <a:extLst>
                    <a:ext uri="{9D8B030D-6E8A-4147-A177-3AD203B41FA5}">
                      <a16:colId xmlns:a16="http://schemas.microsoft.com/office/drawing/2014/main" val="3922582713"/>
                    </a:ext>
                  </a:extLst>
                </a:gridCol>
                <a:gridCol w="493776">
                  <a:extLst>
                    <a:ext uri="{9D8B030D-6E8A-4147-A177-3AD203B41FA5}">
                      <a16:colId xmlns:a16="http://schemas.microsoft.com/office/drawing/2014/main" val="38221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Post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Dark Post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Frequency per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CPC</a:t>
                      </a:r>
                    </a:p>
                  </a:txBody>
                  <a:tcPr/>
                </a:tc>
                <a:extLst>
                  <a:ext uri="{0D108BD9-81ED-4DB2-BD59-A6C34878D82A}">
                    <a16:rowId xmlns:a16="http://schemas.microsoft.com/office/drawing/2014/main" val="148829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Hoteles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7582.32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12375.854166667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1.6671</a:t>
                      </a:r>
                    </a:p>
                  </a:txBody>
                  <a:tcPr/>
                </a:tc>
                <a:extLst>
                  <a:ext uri="{0D108BD9-81ED-4DB2-BD59-A6C34878D82A}">
                    <a16:rowId xmlns:a16="http://schemas.microsoft.com/office/drawing/2014/main" val="3001506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Americana Acapulco Villas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3036.40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1.4733</a:t>
                      </a:r>
                    </a:p>
                  </a:txBody>
                  <a:tcPr/>
                </a:tc>
                <a:extLst>
                  <a:ext uri="{0D108BD9-81ED-4DB2-BD59-A6C34878D82A}">
                    <a16:rowId xmlns:a16="http://schemas.microsoft.com/office/drawing/2014/main" val="425893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Live Aqua San Miguel De Allende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585.30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1.4202</a:t>
                      </a:r>
                    </a:p>
                  </a:txBody>
                  <a:tcPr/>
                </a:tc>
                <a:extLst>
                  <a:ext uri="{0D108BD9-81ED-4DB2-BD59-A6C34878D82A}">
                    <a16:rowId xmlns:a16="http://schemas.microsoft.com/office/drawing/2014/main" val="219491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Fiesta Americana Merida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4031.36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1.2920</a:t>
                      </a:r>
                    </a:p>
                  </a:txBody>
                  <a:tcPr/>
                </a:tc>
                <a:extLst>
                  <a:ext uri="{0D108BD9-81ED-4DB2-BD59-A6C34878D82A}">
                    <a16:rowId xmlns:a16="http://schemas.microsoft.com/office/drawing/2014/main" val="3428315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Grand Fiesta Americana Veracruz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3622.86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1.1367</a:t>
                      </a:r>
                    </a:p>
                  </a:txBody>
                  <a:tcPr/>
                </a:tc>
                <a:extLst>
                  <a:ext uri="{0D108BD9-81ED-4DB2-BD59-A6C34878D82A}">
                    <a16:rowId xmlns:a16="http://schemas.microsoft.com/office/drawing/2014/main" val="4026242549"/>
                  </a:ext>
                </a:extLst>
              </a:tr>
            </a:tbl>
          </a:graphicData>
        </a:graphic>
      </p:graphicFrame>
      <p:sp>
        <p:nvSpPr>
          <p:cNvPr id="4" name="Text Placeholder 3">
            <a:extLst>
              <a:ext uri="{FF2B5EF4-FFF2-40B4-BE49-F238E27FC236}">
                <a16:creationId xmlns:a16="http://schemas.microsoft.com/office/drawing/2014/main" id="{D530FC73-3AD8-41CE-9B8B-C2F76C862DD2}"/>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922734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17B94-9345-4D57-A9C1-8BC911F88B8D}"/>
              </a:ext>
            </a:extLst>
          </p:cNvPr>
          <p:cNvSpPr>
            <a:spLocks noGrp="1"/>
          </p:cNvSpPr>
          <p:nvPr>
            <p:ph type="title"/>
          </p:nvPr>
        </p:nvSpPr>
        <p:spPr/>
        <p:txBody>
          <a:bodyPr/>
          <a:lstStyle/>
          <a:p>
            <a:r>
              <a:rPr lang="en-US"/>
              <a:t>Facebook Ads Key Metrics Table | All profiles - 4 of 4</a:t>
            </a:r>
          </a:p>
        </p:txBody>
      </p:sp>
      <p:graphicFrame>
        <p:nvGraphicFramePr>
          <p:cNvPr id="5" name="Table Placeholder 4">
            <a:extLst>
              <a:ext uri="{FF2B5EF4-FFF2-40B4-BE49-F238E27FC236}">
                <a16:creationId xmlns:a16="http://schemas.microsoft.com/office/drawing/2014/main" id="{E869BAB8-1153-4843-8E4B-73D7FE33735A}"/>
              </a:ext>
            </a:extLst>
          </p:cNvPr>
          <p:cNvGraphicFramePr>
            <a:graphicFrameLocks noGrp="1"/>
          </p:cNvGraphicFramePr>
          <p:nvPr>
            <p:ph type="tbl" sz="quarter" idx="13"/>
            <p:extLst>
              <p:ext uri="{D42A27DB-BD31-4B8C-83A1-F6EECF244321}">
                <p14:modId xmlns:p14="http://schemas.microsoft.com/office/powerpoint/2010/main" val="416602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884434668"/>
                    </a:ext>
                  </a:extLst>
                </a:gridCol>
                <a:gridCol w="493776">
                  <a:extLst>
                    <a:ext uri="{9D8B030D-6E8A-4147-A177-3AD203B41FA5}">
                      <a16:colId xmlns:a16="http://schemas.microsoft.com/office/drawing/2014/main" val="1047575235"/>
                    </a:ext>
                  </a:extLst>
                </a:gridCol>
                <a:gridCol w="493776">
                  <a:extLst>
                    <a:ext uri="{9D8B030D-6E8A-4147-A177-3AD203B41FA5}">
                      <a16:colId xmlns:a16="http://schemas.microsoft.com/office/drawing/2014/main" val="3736680752"/>
                    </a:ext>
                  </a:extLst>
                </a:gridCol>
                <a:gridCol w="493776">
                  <a:extLst>
                    <a:ext uri="{9D8B030D-6E8A-4147-A177-3AD203B41FA5}">
                      <a16:colId xmlns:a16="http://schemas.microsoft.com/office/drawing/2014/main" val="3971889331"/>
                    </a:ext>
                  </a:extLst>
                </a:gridCol>
                <a:gridCol w="493776">
                  <a:extLst>
                    <a:ext uri="{9D8B030D-6E8A-4147-A177-3AD203B41FA5}">
                      <a16:colId xmlns:a16="http://schemas.microsoft.com/office/drawing/2014/main" val="2044016707"/>
                    </a:ext>
                  </a:extLst>
                </a:gridCol>
                <a:gridCol w="493776">
                  <a:extLst>
                    <a:ext uri="{9D8B030D-6E8A-4147-A177-3AD203B41FA5}">
                      <a16:colId xmlns:a16="http://schemas.microsoft.com/office/drawing/2014/main" val="3993598344"/>
                    </a:ext>
                  </a:extLst>
                </a:gridCol>
                <a:gridCol w="493776">
                  <a:extLst>
                    <a:ext uri="{9D8B030D-6E8A-4147-A177-3AD203B41FA5}">
                      <a16:colId xmlns:a16="http://schemas.microsoft.com/office/drawing/2014/main" val="791592619"/>
                    </a:ext>
                  </a:extLst>
                </a:gridCol>
                <a:gridCol w="493776">
                  <a:extLst>
                    <a:ext uri="{9D8B030D-6E8A-4147-A177-3AD203B41FA5}">
                      <a16:colId xmlns:a16="http://schemas.microsoft.com/office/drawing/2014/main" val="3614273885"/>
                    </a:ext>
                  </a:extLst>
                </a:gridCol>
                <a:gridCol w="493776">
                  <a:extLst>
                    <a:ext uri="{9D8B030D-6E8A-4147-A177-3AD203B41FA5}">
                      <a16:colId xmlns:a16="http://schemas.microsoft.com/office/drawing/2014/main" val="560943525"/>
                    </a:ext>
                  </a:extLst>
                </a:gridCol>
                <a:gridCol w="493776">
                  <a:extLst>
                    <a:ext uri="{9D8B030D-6E8A-4147-A177-3AD203B41FA5}">
                      <a16:colId xmlns:a16="http://schemas.microsoft.com/office/drawing/2014/main" val="1685018002"/>
                    </a:ext>
                  </a:extLst>
                </a:gridCol>
                <a:gridCol w="493776">
                  <a:extLst>
                    <a:ext uri="{9D8B030D-6E8A-4147-A177-3AD203B41FA5}">
                      <a16:colId xmlns:a16="http://schemas.microsoft.com/office/drawing/2014/main" val="3759193617"/>
                    </a:ext>
                  </a:extLst>
                </a:gridCol>
                <a:gridCol w="493776">
                  <a:extLst>
                    <a:ext uri="{9D8B030D-6E8A-4147-A177-3AD203B41FA5}">
                      <a16:colId xmlns:a16="http://schemas.microsoft.com/office/drawing/2014/main" val="1115117775"/>
                    </a:ext>
                  </a:extLst>
                </a:gridCol>
                <a:gridCol w="493776">
                  <a:extLst>
                    <a:ext uri="{9D8B030D-6E8A-4147-A177-3AD203B41FA5}">
                      <a16:colId xmlns:a16="http://schemas.microsoft.com/office/drawing/2014/main" val="2152404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Post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Dark Post Ads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Reach per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Frequency per 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CPC</a:t>
                      </a:r>
                    </a:p>
                  </a:txBody>
                  <a:tcPr/>
                </a:tc>
                <a:extLst>
                  <a:ext uri="{0D108BD9-81ED-4DB2-BD59-A6C34878D82A}">
                    <a16:rowId xmlns:a16="http://schemas.microsoft.com/office/drawing/2014/main" val="395109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Fiesta Americana Viaducto Aeropuerto, CDMX.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2345.53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18843.714285714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0.5193</a:t>
                      </a:r>
                    </a:p>
                  </a:txBody>
                  <a:tcPr/>
                </a:tc>
                <a:extLst>
                  <a:ext uri="{0D108BD9-81ED-4DB2-BD59-A6C34878D82A}">
                    <a16:rowId xmlns:a16="http://schemas.microsoft.com/office/drawing/2014/main" val="356287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Aqua Urban Resort Monterrey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4997.68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0.4962</a:t>
                      </a:r>
                    </a:p>
                  </a:txBody>
                  <a:tcPr/>
                </a:tc>
                <a:extLst>
                  <a:ext uri="{0D108BD9-81ED-4DB2-BD59-A6C34878D82A}">
                    <a16:rowId xmlns:a16="http://schemas.microsoft.com/office/drawing/2014/main" val="119367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Aqua Beach Resort Cancun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26285.86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8119784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870982.16666667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0.3685</a:t>
                      </a:r>
                    </a:p>
                  </a:txBody>
                  <a:tcPr/>
                </a:tc>
                <a:extLst>
                  <a:ext uri="{0D108BD9-81ED-4DB2-BD59-A6C34878D82A}">
                    <a16:rowId xmlns:a16="http://schemas.microsoft.com/office/drawing/2014/main" val="1354098616"/>
                  </a:ext>
                </a:extLst>
              </a:tr>
            </a:tbl>
          </a:graphicData>
        </a:graphic>
      </p:graphicFrame>
      <p:sp>
        <p:nvSpPr>
          <p:cNvPr id="4" name="Text Placeholder 3">
            <a:extLst>
              <a:ext uri="{FF2B5EF4-FFF2-40B4-BE49-F238E27FC236}">
                <a16:creationId xmlns:a16="http://schemas.microsoft.com/office/drawing/2014/main" id="{7EE140D8-8599-451A-A709-08EFBEF5420E}"/>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9517790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96A38-9A3A-4065-8C45-7223C74C15DF}"/>
              </a:ext>
            </a:extLst>
          </p:cNvPr>
          <p:cNvSpPr>
            <a:spLocks noGrp="1"/>
          </p:cNvSpPr>
          <p:nvPr>
            <p:ph type="title"/>
          </p:nvPr>
        </p:nvSpPr>
        <p:spPr/>
        <p:txBody>
          <a:bodyPr/>
          <a:lstStyle/>
          <a:p>
            <a:r>
              <a:rPr lang="en-US"/>
              <a:t>Facebook Ads Performance Table | All profiles - 1 of 26</a:t>
            </a:r>
          </a:p>
        </p:txBody>
      </p:sp>
      <p:graphicFrame>
        <p:nvGraphicFramePr>
          <p:cNvPr id="5" name="Table Placeholder 4">
            <a:extLst>
              <a:ext uri="{FF2B5EF4-FFF2-40B4-BE49-F238E27FC236}">
                <a16:creationId xmlns:a16="http://schemas.microsoft.com/office/drawing/2014/main" id="{B84F5178-147D-4BE9-BBF7-6809A0400786}"/>
              </a:ext>
            </a:extLst>
          </p:cNvPr>
          <p:cNvGraphicFramePr>
            <a:graphicFrameLocks noGrp="1"/>
          </p:cNvGraphicFramePr>
          <p:nvPr>
            <p:ph type="tbl" sz="quarter" idx="13"/>
            <p:extLst>
              <p:ext uri="{D42A27DB-BD31-4B8C-83A1-F6EECF244321}">
                <p14:modId xmlns:p14="http://schemas.microsoft.com/office/powerpoint/2010/main" val="236963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487355707"/>
                    </a:ext>
                  </a:extLst>
                </a:gridCol>
                <a:gridCol w="658369">
                  <a:extLst>
                    <a:ext uri="{9D8B030D-6E8A-4147-A177-3AD203B41FA5}">
                      <a16:colId xmlns:a16="http://schemas.microsoft.com/office/drawing/2014/main" val="2381332362"/>
                    </a:ext>
                  </a:extLst>
                </a:gridCol>
                <a:gridCol w="246888">
                  <a:extLst>
                    <a:ext uri="{9D8B030D-6E8A-4147-A177-3AD203B41FA5}">
                      <a16:colId xmlns:a16="http://schemas.microsoft.com/office/drawing/2014/main" val="629401009"/>
                    </a:ext>
                  </a:extLst>
                </a:gridCol>
                <a:gridCol w="246888">
                  <a:extLst>
                    <a:ext uri="{9D8B030D-6E8A-4147-A177-3AD203B41FA5}">
                      <a16:colId xmlns:a16="http://schemas.microsoft.com/office/drawing/2014/main" val="1749805446"/>
                    </a:ext>
                  </a:extLst>
                </a:gridCol>
                <a:gridCol w="246888">
                  <a:extLst>
                    <a:ext uri="{9D8B030D-6E8A-4147-A177-3AD203B41FA5}">
                      <a16:colId xmlns:a16="http://schemas.microsoft.com/office/drawing/2014/main" val="1979836623"/>
                    </a:ext>
                  </a:extLst>
                </a:gridCol>
                <a:gridCol w="246888">
                  <a:extLst>
                    <a:ext uri="{9D8B030D-6E8A-4147-A177-3AD203B41FA5}">
                      <a16:colId xmlns:a16="http://schemas.microsoft.com/office/drawing/2014/main" val="1315802150"/>
                    </a:ext>
                  </a:extLst>
                </a:gridCol>
                <a:gridCol w="246888">
                  <a:extLst>
                    <a:ext uri="{9D8B030D-6E8A-4147-A177-3AD203B41FA5}">
                      <a16:colId xmlns:a16="http://schemas.microsoft.com/office/drawing/2014/main" val="1226155641"/>
                    </a:ext>
                  </a:extLst>
                </a:gridCol>
                <a:gridCol w="246888">
                  <a:extLst>
                    <a:ext uri="{9D8B030D-6E8A-4147-A177-3AD203B41FA5}">
                      <a16:colId xmlns:a16="http://schemas.microsoft.com/office/drawing/2014/main" val="149687485"/>
                    </a:ext>
                  </a:extLst>
                </a:gridCol>
                <a:gridCol w="246888">
                  <a:extLst>
                    <a:ext uri="{9D8B030D-6E8A-4147-A177-3AD203B41FA5}">
                      <a16:colId xmlns:a16="http://schemas.microsoft.com/office/drawing/2014/main" val="4174702931"/>
                    </a:ext>
                  </a:extLst>
                </a:gridCol>
                <a:gridCol w="246888">
                  <a:extLst>
                    <a:ext uri="{9D8B030D-6E8A-4147-A177-3AD203B41FA5}">
                      <a16:colId xmlns:a16="http://schemas.microsoft.com/office/drawing/2014/main" val="2483820154"/>
                    </a:ext>
                  </a:extLst>
                </a:gridCol>
                <a:gridCol w="246888">
                  <a:extLst>
                    <a:ext uri="{9D8B030D-6E8A-4147-A177-3AD203B41FA5}">
                      <a16:colId xmlns:a16="http://schemas.microsoft.com/office/drawing/2014/main" val="1865835000"/>
                    </a:ext>
                  </a:extLst>
                </a:gridCol>
                <a:gridCol w="246888">
                  <a:extLst>
                    <a:ext uri="{9D8B030D-6E8A-4147-A177-3AD203B41FA5}">
                      <a16:colId xmlns:a16="http://schemas.microsoft.com/office/drawing/2014/main" val="558998892"/>
                    </a:ext>
                  </a:extLst>
                </a:gridCol>
                <a:gridCol w="246888">
                  <a:extLst>
                    <a:ext uri="{9D8B030D-6E8A-4147-A177-3AD203B41FA5}">
                      <a16:colId xmlns:a16="http://schemas.microsoft.com/office/drawing/2014/main" val="296706659"/>
                    </a:ext>
                  </a:extLst>
                </a:gridCol>
                <a:gridCol w="246888">
                  <a:extLst>
                    <a:ext uri="{9D8B030D-6E8A-4147-A177-3AD203B41FA5}">
                      <a16:colId xmlns:a16="http://schemas.microsoft.com/office/drawing/2014/main" val="2806091085"/>
                    </a:ext>
                  </a:extLst>
                </a:gridCol>
                <a:gridCol w="246888">
                  <a:extLst>
                    <a:ext uri="{9D8B030D-6E8A-4147-A177-3AD203B41FA5}">
                      <a16:colId xmlns:a16="http://schemas.microsoft.com/office/drawing/2014/main" val="176148402"/>
                    </a:ext>
                  </a:extLst>
                </a:gridCol>
                <a:gridCol w="246888">
                  <a:extLst>
                    <a:ext uri="{9D8B030D-6E8A-4147-A177-3AD203B41FA5}">
                      <a16:colId xmlns:a16="http://schemas.microsoft.com/office/drawing/2014/main" val="4273399161"/>
                    </a:ext>
                  </a:extLst>
                </a:gridCol>
                <a:gridCol w="246888">
                  <a:extLst>
                    <a:ext uri="{9D8B030D-6E8A-4147-A177-3AD203B41FA5}">
                      <a16:colId xmlns:a16="http://schemas.microsoft.com/office/drawing/2014/main" val="1285194345"/>
                    </a:ext>
                  </a:extLst>
                </a:gridCol>
                <a:gridCol w="246888">
                  <a:extLst>
                    <a:ext uri="{9D8B030D-6E8A-4147-A177-3AD203B41FA5}">
                      <a16:colId xmlns:a16="http://schemas.microsoft.com/office/drawing/2014/main" val="3466347323"/>
                    </a:ext>
                  </a:extLst>
                </a:gridCol>
                <a:gridCol w="246888">
                  <a:extLst>
                    <a:ext uri="{9D8B030D-6E8A-4147-A177-3AD203B41FA5}">
                      <a16:colId xmlns:a16="http://schemas.microsoft.com/office/drawing/2014/main" val="3036272314"/>
                    </a:ext>
                  </a:extLst>
                </a:gridCol>
                <a:gridCol w="246888">
                  <a:extLst>
                    <a:ext uri="{9D8B030D-6E8A-4147-A177-3AD203B41FA5}">
                      <a16:colId xmlns:a16="http://schemas.microsoft.com/office/drawing/2014/main" val="1493738522"/>
                    </a:ext>
                  </a:extLst>
                </a:gridCol>
                <a:gridCol w="987553">
                  <a:extLst>
                    <a:ext uri="{9D8B030D-6E8A-4147-A177-3AD203B41FA5}">
                      <a16:colId xmlns:a16="http://schemas.microsoft.com/office/drawing/2014/main" val="842675716"/>
                    </a:ext>
                  </a:extLst>
                </a:gridCol>
                <a:gridCol w="493776">
                  <a:extLst>
                    <a:ext uri="{9D8B030D-6E8A-4147-A177-3AD203B41FA5}">
                      <a16:colId xmlns:a16="http://schemas.microsoft.com/office/drawing/2014/main" val="2187288261"/>
                    </a:ext>
                  </a:extLst>
                </a:gridCol>
                <a:gridCol w="493776">
                  <a:extLst>
                    <a:ext uri="{9D8B030D-6E8A-4147-A177-3AD203B41FA5}">
                      <a16:colId xmlns:a16="http://schemas.microsoft.com/office/drawing/2014/main" val="3692717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2036802247"/>
                  </a:ext>
                </a:extLst>
              </a:tr>
            </a:tbl>
          </a:graphicData>
        </a:graphic>
      </p:graphicFrame>
      <p:sp>
        <p:nvSpPr>
          <p:cNvPr id="4" name="Text Placeholder 3">
            <a:extLst>
              <a:ext uri="{FF2B5EF4-FFF2-40B4-BE49-F238E27FC236}">
                <a16:creationId xmlns:a16="http://schemas.microsoft.com/office/drawing/2014/main" id="{99C984BD-C034-4786-9AB0-07B3A0E54C1B}"/>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4327482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03594-B40F-4231-8A4F-F5D6DAA0AA83}"/>
              </a:ext>
            </a:extLst>
          </p:cNvPr>
          <p:cNvSpPr>
            <a:spLocks noGrp="1"/>
          </p:cNvSpPr>
          <p:nvPr>
            <p:ph type="title"/>
          </p:nvPr>
        </p:nvSpPr>
        <p:spPr/>
        <p:txBody>
          <a:bodyPr/>
          <a:lstStyle/>
          <a:p>
            <a:r>
              <a:rPr lang="en-US"/>
              <a:t>Facebook Ads Performance Table | All profiles - 2 of 26</a:t>
            </a:r>
          </a:p>
        </p:txBody>
      </p:sp>
      <p:graphicFrame>
        <p:nvGraphicFramePr>
          <p:cNvPr id="5" name="Table Placeholder 4">
            <a:extLst>
              <a:ext uri="{FF2B5EF4-FFF2-40B4-BE49-F238E27FC236}">
                <a16:creationId xmlns:a16="http://schemas.microsoft.com/office/drawing/2014/main" id="{1E2833AC-A91A-4EA9-8F30-DF4418D1FC1A}"/>
              </a:ext>
            </a:extLst>
          </p:cNvPr>
          <p:cNvGraphicFramePr>
            <a:graphicFrameLocks noGrp="1"/>
          </p:cNvGraphicFramePr>
          <p:nvPr>
            <p:ph type="tbl" sz="quarter" idx="13"/>
            <p:extLst>
              <p:ext uri="{D42A27DB-BD31-4B8C-83A1-F6EECF244321}">
                <p14:modId xmlns:p14="http://schemas.microsoft.com/office/powerpoint/2010/main" val="3286049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530886693"/>
                    </a:ext>
                  </a:extLst>
                </a:gridCol>
                <a:gridCol w="658369">
                  <a:extLst>
                    <a:ext uri="{9D8B030D-6E8A-4147-A177-3AD203B41FA5}">
                      <a16:colId xmlns:a16="http://schemas.microsoft.com/office/drawing/2014/main" val="809134543"/>
                    </a:ext>
                  </a:extLst>
                </a:gridCol>
                <a:gridCol w="246888">
                  <a:extLst>
                    <a:ext uri="{9D8B030D-6E8A-4147-A177-3AD203B41FA5}">
                      <a16:colId xmlns:a16="http://schemas.microsoft.com/office/drawing/2014/main" val="3613759589"/>
                    </a:ext>
                  </a:extLst>
                </a:gridCol>
                <a:gridCol w="246888">
                  <a:extLst>
                    <a:ext uri="{9D8B030D-6E8A-4147-A177-3AD203B41FA5}">
                      <a16:colId xmlns:a16="http://schemas.microsoft.com/office/drawing/2014/main" val="1177242807"/>
                    </a:ext>
                  </a:extLst>
                </a:gridCol>
                <a:gridCol w="246888">
                  <a:extLst>
                    <a:ext uri="{9D8B030D-6E8A-4147-A177-3AD203B41FA5}">
                      <a16:colId xmlns:a16="http://schemas.microsoft.com/office/drawing/2014/main" val="2653335940"/>
                    </a:ext>
                  </a:extLst>
                </a:gridCol>
                <a:gridCol w="246888">
                  <a:extLst>
                    <a:ext uri="{9D8B030D-6E8A-4147-A177-3AD203B41FA5}">
                      <a16:colId xmlns:a16="http://schemas.microsoft.com/office/drawing/2014/main" val="2512666873"/>
                    </a:ext>
                  </a:extLst>
                </a:gridCol>
                <a:gridCol w="246888">
                  <a:extLst>
                    <a:ext uri="{9D8B030D-6E8A-4147-A177-3AD203B41FA5}">
                      <a16:colId xmlns:a16="http://schemas.microsoft.com/office/drawing/2014/main" val="1086853882"/>
                    </a:ext>
                  </a:extLst>
                </a:gridCol>
                <a:gridCol w="246888">
                  <a:extLst>
                    <a:ext uri="{9D8B030D-6E8A-4147-A177-3AD203B41FA5}">
                      <a16:colId xmlns:a16="http://schemas.microsoft.com/office/drawing/2014/main" val="2556727761"/>
                    </a:ext>
                  </a:extLst>
                </a:gridCol>
                <a:gridCol w="246888">
                  <a:extLst>
                    <a:ext uri="{9D8B030D-6E8A-4147-A177-3AD203B41FA5}">
                      <a16:colId xmlns:a16="http://schemas.microsoft.com/office/drawing/2014/main" val="3970048501"/>
                    </a:ext>
                  </a:extLst>
                </a:gridCol>
                <a:gridCol w="246888">
                  <a:extLst>
                    <a:ext uri="{9D8B030D-6E8A-4147-A177-3AD203B41FA5}">
                      <a16:colId xmlns:a16="http://schemas.microsoft.com/office/drawing/2014/main" val="1457156670"/>
                    </a:ext>
                  </a:extLst>
                </a:gridCol>
                <a:gridCol w="246888">
                  <a:extLst>
                    <a:ext uri="{9D8B030D-6E8A-4147-A177-3AD203B41FA5}">
                      <a16:colId xmlns:a16="http://schemas.microsoft.com/office/drawing/2014/main" val="1820580681"/>
                    </a:ext>
                  </a:extLst>
                </a:gridCol>
                <a:gridCol w="246888">
                  <a:extLst>
                    <a:ext uri="{9D8B030D-6E8A-4147-A177-3AD203B41FA5}">
                      <a16:colId xmlns:a16="http://schemas.microsoft.com/office/drawing/2014/main" val="1301751937"/>
                    </a:ext>
                  </a:extLst>
                </a:gridCol>
                <a:gridCol w="246888">
                  <a:extLst>
                    <a:ext uri="{9D8B030D-6E8A-4147-A177-3AD203B41FA5}">
                      <a16:colId xmlns:a16="http://schemas.microsoft.com/office/drawing/2014/main" val="2626733219"/>
                    </a:ext>
                  </a:extLst>
                </a:gridCol>
                <a:gridCol w="246888">
                  <a:extLst>
                    <a:ext uri="{9D8B030D-6E8A-4147-A177-3AD203B41FA5}">
                      <a16:colId xmlns:a16="http://schemas.microsoft.com/office/drawing/2014/main" val="1566028306"/>
                    </a:ext>
                  </a:extLst>
                </a:gridCol>
                <a:gridCol w="246888">
                  <a:extLst>
                    <a:ext uri="{9D8B030D-6E8A-4147-A177-3AD203B41FA5}">
                      <a16:colId xmlns:a16="http://schemas.microsoft.com/office/drawing/2014/main" val="894452878"/>
                    </a:ext>
                  </a:extLst>
                </a:gridCol>
                <a:gridCol w="246888">
                  <a:extLst>
                    <a:ext uri="{9D8B030D-6E8A-4147-A177-3AD203B41FA5}">
                      <a16:colId xmlns:a16="http://schemas.microsoft.com/office/drawing/2014/main" val="3742435519"/>
                    </a:ext>
                  </a:extLst>
                </a:gridCol>
                <a:gridCol w="246888">
                  <a:extLst>
                    <a:ext uri="{9D8B030D-6E8A-4147-A177-3AD203B41FA5}">
                      <a16:colId xmlns:a16="http://schemas.microsoft.com/office/drawing/2014/main" val="3185803486"/>
                    </a:ext>
                  </a:extLst>
                </a:gridCol>
                <a:gridCol w="246888">
                  <a:extLst>
                    <a:ext uri="{9D8B030D-6E8A-4147-A177-3AD203B41FA5}">
                      <a16:colId xmlns:a16="http://schemas.microsoft.com/office/drawing/2014/main" val="2090252804"/>
                    </a:ext>
                  </a:extLst>
                </a:gridCol>
                <a:gridCol w="246888">
                  <a:extLst>
                    <a:ext uri="{9D8B030D-6E8A-4147-A177-3AD203B41FA5}">
                      <a16:colId xmlns:a16="http://schemas.microsoft.com/office/drawing/2014/main" val="3724969321"/>
                    </a:ext>
                  </a:extLst>
                </a:gridCol>
                <a:gridCol w="246888">
                  <a:extLst>
                    <a:ext uri="{9D8B030D-6E8A-4147-A177-3AD203B41FA5}">
                      <a16:colId xmlns:a16="http://schemas.microsoft.com/office/drawing/2014/main" val="3246770113"/>
                    </a:ext>
                  </a:extLst>
                </a:gridCol>
                <a:gridCol w="987553">
                  <a:extLst>
                    <a:ext uri="{9D8B030D-6E8A-4147-A177-3AD203B41FA5}">
                      <a16:colId xmlns:a16="http://schemas.microsoft.com/office/drawing/2014/main" val="2643675028"/>
                    </a:ext>
                  </a:extLst>
                </a:gridCol>
                <a:gridCol w="493776">
                  <a:extLst>
                    <a:ext uri="{9D8B030D-6E8A-4147-A177-3AD203B41FA5}">
                      <a16:colId xmlns:a16="http://schemas.microsoft.com/office/drawing/2014/main" val="659399251"/>
                    </a:ext>
                  </a:extLst>
                </a:gridCol>
                <a:gridCol w="493776">
                  <a:extLst>
                    <a:ext uri="{9D8B030D-6E8A-4147-A177-3AD203B41FA5}">
                      <a16:colId xmlns:a16="http://schemas.microsoft.com/office/drawing/2014/main" val="3372170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3354543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21:06:04</a:t>
                      </a:r>
                      <a:r>
                        <a:rPr kumimoji="0" lang="es-ES" sz="1000" b="0" i="0" u="none" strike="noStrike" kern="1200" cap="none" spc="0" normalizeH="0" baseline="0" noProof="0">
                          <a:ln>
                            <a:noFill/>
                          </a:ln>
                          <a:solidFill>
                            <a:prstClr val="black"/>
                          </a:solidFill>
                          <a:effectLst/>
                          <a:uLnTx/>
                          <a:uFillTx/>
                          <a:latin typeface="Calibri"/>
                          <a:ea typeface="+mn-ea"/>
                          <a:cs typeface="+mn-cs"/>
                        </a:rPr>
                        <a:t>
 Sé testigo del espectáculo más impresionante del Pacífico Mexicano: el avistamiento de ballenas en Riviera Nayarit. 🌊 Aprovecha hasta 25% de descuento en hospedaje.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https://quintly-eu-image-storage.s3.amazonaws.com/7fa28833ea0b287fdbad00272cbb03f7/508d77de5a154d6a97db0b72c1305bce.jpg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RESORTS_FA_FANV_MEX_CONV_META_AON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6432602"/>
                  </a:ext>
                </a:extLst>
              </a:tr>
            </a:tbl>
          </a:graphicData>
        </a:graphic>
      </p:graphicFrame>
      <p:sp>
        <p:nvSpPr>
          <p:cNvPr id="4" name="Text Placeholder 3">
            <a:extLst>
              <a:ext uri="{FF2B5EF4-FFF2-40B4-BE49-F238E27FC236}">
                <a16:creationId xmlns:a16="http://schemas.microsoft.com/office/drawing/2014/main" id="{B3E60052-B737-4C2E-9C84-41222D3A0A1A}"/>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8964075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D2BFF-03F9-4FB8-84D7-2927A4805198}"/>
              </a:ext>
            </a:extLst>
          </p:cNvPr>
          <p:cNvSpPr>
            <a:spLocks noGrp="1"/>
          </p:cNvSpPr>
          <p:nvPr>
            <p:ph type="title"/>
          </p:nvPr>
        </p:nvSpPr>
        <p:spPr/>
        <p:txBody>
          <a:bodyPr/>
          <a:lstStyle/>
          <a:p>
            <a:r>
              <a:rPr lang="en-US"/>
              <a:t>Facebook Ads Performance Table | All profiles - 3 of 26</a:t>
            </a:r>
          </a:p>
        </p:txBody>
      </p:sp>
      <p:graphicFrame>
        <p:nvGraphicFramePr>
          <p:cNvPr id="5" name="Table Placeholder 4">
            <a:extLst>
              <a:ext uri="{FF2B5EF4-FFF2-40B4-BE49-F238E27FC236}">
                <a16:creationId xmlns:a16="http://schemas.microsoft.com/office/drawing/2014/main" id="{9028F230-AA6E-4C62-81EB-36FAAA8F3C3D}"/>
              </a:ext>
            </a:extLst>
          </p:cNvPr>
          <p:cNvGraphicFramePr>
            <a:graphicFrameLocks noGrp="1"/>
          </p:cNvGraphicFramePr>
          <p:nvPr>
            <p:ph type="tbl" sz="quarter" idx="13"/>
            <p:extLst>
              <p:ext uri="{D42A27DB-BD31-4B8C-83A1-F6EECF244321}">
                <p14:modId xmlns:p14="http://schemas.microsoft.com/office/powerpoint/2010/main" val="246838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1861006020"/>
                    </a:ext>
                  </a:extLst>
                </a:gridCol>
                <a:gridCol w="658369">
                  <a:extLst>
                    <a:ext uri="{9D8B030D-6E8A-4147-A177-3AD203B41FA5}">
                      <a16:colId xmlns:a16="http://schemas.microsoft.com/office/drawing/2014/main" val="2624233397"/>
                    </a:ext>
                  </a:extLst>
                </a:gridCol>
                <a:gridCol w="246888">
                  <a:extLst>
                    <a:ext uri="{9D8B030D-6E8A-4147-A177-3AD203B41FA5}">
                      <a16:colId xmlns:a16="http://schemas.microsoft.com/office/drawing/2014/main" val="919776620"/>
                    </a:ext>
                  </a:extLst>
                </a:gridCol>
                <a:gridCol w="246888">
                  <a:extLst>
                    <a:ext uri="{9D8B030D-6E8A-4147-A177-3AD203B41FA5}">
                      <a16:colId xmlns:a16="http://schemas.microsoft.com/office/drawing/2014/main" val="914442871"/>
                    </a:ext>
                  </a:extLst>
                </a:gridCol>
                <a:gridCol w="246888">
                  <a:extLst>
                    <a:ext uri="{9D8B030D-6E8A-4147-A177-3AD203B41FA5}">
                      <a16:colId xmlns:a16="http://schemas.microsoft.com/office/drawing/2014/main" val="1638156738"/>
                    </a:ext>
                  </a:extLst>
                </a:gridCol>
                <a:gridCol w="246888">
                  <a:extLst>
                    <a:ext uri="{9D8B030D-6E8A-4147-A177-3AD203B41FA5}">
                      <a16:colId xmlns:a16="http://schemas.microsoft.com/office/drawing/2014/main" val="673662730"/>
                    </a:ext>
                  </a:extLst>
                </a:gridCol>
                <a:gridCol w="246888">
                  <a:extLst>
                    <a:ext uri="{9D8B030D-6E8A-4147-A177-3AD203B41FA5}">
                      <a16:colId xmlns:a16="http://schemas.microsoft.com/office/drawing/2014/main" val="1000976652"/>
                    </a:ext>
                  </a:extLst>
                </a:gridCol>
                <a:gridCol w="246888">
                  <a:extLst>
                    <a:ext uri="{9D8B030D-6E8A-4147-A177-3AD203B41FA5}">
                      <a16:colId xmlns:a16="http://schemas.microsoft.com/office/drawing/2014/main" val="4130475500"/>
                    </a:ext>
                  </a:extLst>
                </a:gridCol>
                <a:gridCol w="246888">
                  <a:extLst>
                    <a:ext uri="{9D8B030D-6E8A-4147-A177-3AD203B41FA5}">
                      <a16:colId xmlns:a16="http://schemas.microsoft.com/office/drawing/2014/main" val="1876751304"/>
                    </a:ext>
                  </a:extLst>
                </a:gridCol>
                <a:gridCol w="246888">
                  <a:extLst>
                    <a:ext uri="{9D8B030D-6E8A-4147-A177-3AD203B41FA5}">
                      <a16:colId xmlns:a16="http://schemas.microsoft.com/office/drawing/2014/main" val="2442170254"/>
                    </a:ext>
                  </a:extLst>
                </a:gridCol>
                <a:gridCol w="246888">
                  <a:extLst>
                    <a:ext uri="{9D8B030D-6E8A-4147-A177-3AD203B41FA5}">
                      <a16:colId xmlns:a16="http://schemas.microsoft.com/office/drawing/2014/main" val="3326033178"/>
                    </a:ext>
                  </a:extLst>
                </a:gridCol>
                <a:gridCol w="246888">
                  <a:extLst>
                    <a:ext uri="{9D8B030D-6E8A-4147-A177-3AD203B41FA5}">
                      <a16:colId xmlns:a16="http://schemas.microsoft.com/office/drawing/2014/main" val="1124751889"/>
                    </a:ext>
                  </a:extLst>
                </a:gridCol>
                <a:gridCol w="246888">
                  <a:extLst>
                    <a:ext uri="{9D8B030D-6E8A-4147-A177-3AD203B41FA5}">
                      <a16:colId xmlns:a16="http://schemas.microsoft.com/office/drawing/2014/main" val="2522607820"/>
                    </a:ext>
                  </a:extLst>
                </a:gridCol>
                <a:gridCol w="246888">
                  <a:extLst>
                    <a:ext uri="{9D8B030D-6E8A-4147-A177-3AD203B41FA5}">
                      <a16:colId xmlns:a16="http://schemas.microsoft.com/office/drawing/2014/main" val="2626652609"/>
                    </a:ext>
                  </a:extLst>
                </a:gridCol>
                <a:gridCol w="246888">
                  <a:extLst>
                    <a:ext uri="{9D8B030D-6E8A-4147-A177-3AD203B41FA5}">
                      <a16:colId xmlns:a16="http://schemas.microsoft.com/office/drawing/2014/main" val="2787850863"/>
                    </a:ext>
                  </a:extLst>
                </a:gridCol>
                <a:gridCol w="246888">
                  <a:extLst>
                    <a:ext uri="{9D8B030D-6E8A-4147-A177-3AD203B41FA5}">
                      <a16:colId xmlns:a16="http://schemas.microsoft.com/office/drawing/2014/main" val="4217445768"/>
                    </a:ext>
                  </a:extLst>
                </a:gridCol>
                <a:gridCol w="246888">
                  <a:extLst>
                    <a:ext uri="{9D8B030D-6E8A-4147-A177-3AD203B41FA5}">
                      <a16:colId xmlns:a16="http://schemas.microsoft.com/office/drawing/2014/main" val="1391705248"/>
                    </a:ext>
                  </a:extLst>
                </a:gridCol>
                <a:gridCol w="246888">
                  <a:extLst>
                    <a:ext uri="{9D8B030D-6E8A-4147-A177-3AD203B41FA5}">
                      <a16:colId xmlns:a16="http://schemas.microsoft.com/office/drawing/2014/main" val="3563676466"/>
                    </a:ext>
                  </a:extLst>
                </a:gridCol>
                <a:gridCol w="246888">
                  <a:extLst>
                    <a:ext uri="{9D8B030D-6E8A-4147-A177-3AD203B41FA5}">
                      <a16:colId xmlns:a16="http://schemas.microsoft.com/office/drawing/2014/main" val="4215477764"/>
                    </a:ext>
                  </a:extLst>
                </a:gridCol>
                <a:gridCol w="246888">
                  <a:extLst>
                    <a:ext uri="{9D8B030D-6E8A-4147-A177-3AD203B41FA5}">
                      <a16:colId xmlns:a16="http://schemas.microsoft.com/office/drawing/2014/main" val="2945803374"/>
                    </a:ext>
                  </a:extLst>
                </a:gridCol>
                <a:gridCol w="987553">
                  <a:extLst>
                    <a:ext uri="{9D8B030D-6E8A-4147-A177-3AD203B41FA5}">
                      <a16:colId xmlns:a16="http://schemas.microsoft.com/office/drawing/2014/main" val="995532402"/>
                    </a:ext>
                  </a:extLst>
                </a:gridCol>
                <a:gridCol w="493776">
                  <a:extLst>
                    <a:ext uri="{9D8B030D-6E8A-4147-A177-3AD203B41FA5}">
                      <a16:colId xmlns:a16="http://schemas.microsoft.com/office/drawing/2014/main" val="1890937828"/>
                    </a:ext>
                  </a:extLst>
                </a:gridCol>
                <a:gridCol w="493776">
                  <a:extLst>
                    <a:ext uri="{9D8B030D-6E8A-4147-A177-3AD203B41FA5}">
                      <a16:colId xmlns:a16="http://schemas.microsoft.com/office/drawing/2014/main" val="2245918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7514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17:41:40</a:t>
                      </a:r>
                      <a:r>
                        <a:rPr kumimoji="0" lang="es-ES" sz="1000" b="0" i="0" u="none" strike="noStrike" kern="1200" cap="none" spc="0" normalizeH="0" baseline="0" noProof="0">
                          <a:ln>
                            <a:noFill/>
                          </a:ln>
                          <a:solidFill>
                            <a:prstClr val="black"/>
                          </a:solidFill>
                          <a:effectLst/>
                          <a:uLnTx/>
                          <a:uFillTx/>
                          <a:latin typeface="Calibri"/>
                          <a:ea typeface="+mn-ea"/>
                          <a:cs typeface="+mn-cs"/>
                        </a:rPr>
                        <a:t>
 ¿Cliente Santander? Esta promoción es para ti. Tienes hasta el 9 de noviembre para reservar con nuestros descuentos más altos: hasta 57% OFF, 12 MSI y hasta 15% de cashback con tu tarjeta digital. Reserva tu hotel de lujo hoy.
OR
Maximiza tu ahorro con la Venta Flash Santander. Obtén hasta 57% de descuento, paga en hasta 12 MSI y recibe hasta 15% de cashback con tu tarjeta digital. Válido solo hasta el 9 de noviembre. No dejes pasar esta oportunidad.
OR
Sácale provecho a tu tarjeta digital Santander. Reserva antes del 9 de noviembre y obtén un triple beneficio: hasta 57% de descuento en tu hotel, 12 MSI y hasta 15% de cashback. Asegura tu viaje de lujo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https://quintly-eu-image-storage.s3.amazonaws.com/fb028da61d6a54667413df90e1316ff5/2ef46b4002eb429f15f44c9e4d29f659.jpg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FAGM_MEX_CONV_META_PDB_AON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9781956"/>
                  </a:ext>
                </a:extLst>
              </a:tr>
            </a:tbl>
          </a:graphicData>
        </a:graphic>
      </p:graphicFrame>
      <p:sp>
        <p:nvSpPr>
          <p:cNvPr id="4" name="Text Placeholder 3">
            <a:extLst>
              <a:ext uri="{FF2B5EF4-FFF2-40B4-BE49-F238E27FC236}">
                <a16:creationId xmlns:a16="http://schemas.microsoft.com/office/drawing/2014/main" id="{9359DE97-AF4F-4DB4-8B71-600350FA7A61}"/>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3906834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BECCE-5996-47DA-8CA6-38B0BF9CFD56}"/>
              </a:ext>
            </a:extLst>
          </p:cNvPr>
          <p:cNvSpPr>
            <a:spLocks noGrp="1"/>
          </p:cNvSpPr>
          <p:nvPr>
            <p:ph type="title"/>
          </p:nvPr>
        </p:nvSpPr>
        <p:spPr/>
        <p:txBody>
          <a:bodyPr/>
          <a:lstStyle/>
          <a:p>
            <a:r>
              <a:rPr lang="en-US"/>
              <a:t>Facebook Ads Performance Table | All profiles - 4 of 26</a:t>
            </a:r>
          </a:p>
        </p:txBody>
      </p:sp>
      <p:graphicFrame>
        <p:nvGraphicFramePr>
          <p:cNvPr id="5" name="Table Placeholder 4">
            <a:extLst>
              <a:ext uri="{FF2B5EF4-FFF2-40B4-BE49-F238E27FC236}">
                <a16:creationId xmlns:a16="http://schemas.microsoft.com/office/drawing/2014/main" id="{555185D6-389C-498E-8B11-39264EA4F894}"/>
              </a:ext>
            </a:extLst>
          </p:cNvPr>
          <p:cNvGraphicFramePr>
            <a:graphicFrameLocks noGrp="1"/>
          </p:cNvGraphicFramePr>
          <p:nvPr>
            <p:ph type="tbl" sz="quarter" idx="13"/>
            <p:extLst>
              <p:ext uri="{D42A27DB-BD31-4B8C-83A1-F6EECF244321}">
                <p14:modId xmlns:p14="http://schemas.microsoft.com/office/powerpoint/2010/main" val="250114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1031841894"/>
                    </a:ext>
                  </a:extLst>
                </a:gridCol>
                <a:gridCol w="658369">
                  <a:extLst>
                    <a:ext uri="{9D8B030D-6E8A-4147-A177-3AD203B41FA5}">
                      <a16:colId xmlns:a16="http://schemas.microsoft.com/office/drawing/2014/main" val="2844772712"/>
                    </a:ext>
                  </a:extLst>
                </a:gridCol>
                <a:gridCol w="246888">
                  <a:extLst>
                    <a:ext uri="{9D8B030D-6E8A-4147-A177-3AD203B41FA5}">
                      <a16:colId xmlns:a16="http://schemas.microsoft.com/office/drawing/2014/main" val="2401369611"/>
                    </a:ext>
                  </a:extLst>
                </a:gridCol>
                <a:gridCol w="246888">
                  <a:extLst>
                    <a:ext uri="{9D8B030D-6E8A-4147-A177-3AD203B41FA5}">
                      <a16:colId xmlns:a16="http://schemas.microsoft.com/office/drawing/2014/main" val="2374614177"/>
                    </a:ext>
                  </a:extLst>
                </a:gridCol>
                <a:gridCol w="246888">
                  <a:extLst>
                    <a:ext uri="{9D8B030D-6E8A-4147-A177-3AD203B41FA5}">
                      <a16:colId xmlns:a16="http://schemas.microsoft.com/office/drawing/2014/main" val="1561374678"/>
                    </a:ext>
                  </a:extLst>
                </a:gridCol>
                <a:gridCol w="246888">
                  <a:extLst>
                    <a:ext uri="{9D8B030D-6E8A-4147-A177-3AD203B41FA5}">
                      <a16:colId xmlns:a16="http://schemas.microsoft.com/office/drawing/2014/main" val="3559040322"/>
                    </a:ext>
                  </a:extLst>
                </a:gridCol>
                <a:gridCol w="246888">
                  <a:extLst>
                    <a:ext uri="{9D8B030D-6E8A-4147-A177-3AD203B41FA5}">
                      <a16:colId xmlns:a16="http://schemas.microsoft.com/office/drawing/2014/main" val="4010711502"/>
                    </a:ext>
                  </a:extLst>
                </a:gridCol>
                <a:gridCol w="246888">
                  <a:extLst>
                    <a:ext uri="{9D8B030D-6E8A-4147-A177-3AD203B41FA5}">
                      <a16:colId xmlns:a16="http://schemas.microsoft.com/office/drawing/2014/main" val="4284022116"/>
                    </a:ext>
                  </a:extLst>
                </a:gridCol>
                <a:gridCol w="246888">
                  <a:extLst>
                    <a:ext uri="{9D8B030D-6E8A-4147-A177-3AD203B41FA5}">
                      <a16:colId xmlns:a16="http://schemas.microsoft.com/office/drawing/2014/main" val="2283010586"/>
                    </a:ext>
                  </a:extLst>
                </a:gridCol>
                <a:gridCol w="246888">
                  <a:extLst>
                    <a:ext uri="{9D8B030D-6E8A-4147-A177-3AD203B41FA5}">
                      <a16:colId xmlns:a16="http://schemas.microsoft.com/office/drawing/2014/main" val="457201034"/>
                    </a:ext>
                  </a:extLst>
                </a:gridCol>
                <a:gridCol w="246888">
                  <a:extLst>
                    <a:ext uri="{9D8B030D-6E8A-4147-A177-3AD203B41FA5}">
                      <a16:colId xmlns:a16="http://schemas.microsoft.com/office/drawing/2014/main" val="2245149547"/>
                    </a:ext>
                  </a:extLst>
                </a:gridCol>
                <a:gridCol w="246888">
                  <a:extLst>
                    <a:ext uri="{9D8B030D-6E8A-4147-A177-3AD203B41FA5}">
                      <a16:colId xmlns:a16="http://schemas.microsoft.com/office/drawing/2014/main" val="1254884642"/>
                    </a:ext>
                  </a:extLst>
                </a:gridCol>
                <a:gridCol w="246888">
                  <a:extLst>
                    <a:ext uri="{9D8B030D-6E8A-4147-A177-3AD203B41FA5}">
                      <a16:colId xmlns:a16="http://schemas.microsoft.com/office/drawing/2014/main" val="1990737254"/>
                    </a:ext>
                  </a:extLst>
                </a:gridCol>
                <a:gridCol w="246888">
                  <a:extLst>
                    <a:ext uri="{9D8B030D-6E8A-4147-A177-3AD203B41FA5}">
                      <a16:colId xmlns:a16="http://schemas.microsoft.com/office/drawing/2014/main" val="3545061183"/>
                    </a:ext>
                  </a:extLst>
                </a:gridCol>
                <a:gridCol w="246888">
                  <a:extLst>
                    <a:ext uri="{9D8B030D-6E8A-4147-A177-3AD203B41FA5}">
                      <a16:colId xmlns:a16="http://schemas.microsoft.com/office/drawing/2014/main" val="780338932"/>
                    </a:ext>
                  </a:extLst>
                </a:gridCol>
                <a:gridCol w="246888">
                  <a:extLst>
                    <a:ext uri="{9D8B030D-6E8A-4147-A177-3AD203B41FA5}">
                      <a16:colId xmlns:a16="http://schemas.microsoft.com/office/drawing/2014/main" val="3917017214"/>
                    </a:ext>
                  </a:extLst>
                </a:gridCol>
                <a:gridCol w="246888">
                  <a:extLst>
                    <a:ext uri="{9D8B030D-6E8A-4147-A177-3AD203B41FA5}">
                      <a16:colId xmlns:a16="http://schemas.microsoft.com/office/drawing/2014/main" val="2470238841"/>
                    </a:ext>
                  </a:extLst>
                </a:gridCol>
                <a:gridCol w="246888">
                  <a:extLst>
                    <a:ext uri="{9D8B030D-6E8A-4147-A177-3AD203B41FA5}">
                      <a16:colId xmlns:a16="http://schemas.microsoft.com/office/drawing/2014/main" val="1924348953"/>
                    </a:ext>
                  </a:extLst>
                </a:gridCol>
                <a:gridCol w="246888">
                  <a:extLst>
                    <a:ext uri="{9D8B030D-6E8A-4147-A177-3AD203B41FA5}">
                      <a16:colId xmlns:a16="http://schemas.microsoft.com/office/drawing/2014/main" val="2694612252"/>
                    </a:ext>
                  </a:extLst>
                </a:gridCol>
                <a:gridCol w="246888">
                  <a:extLst>
                    <a:ext uri="{9D8B030D-6E8A-4147-A177-3AD203B41FA5}">
                      <a16:colId xmlns:a16="http://schemas.microsoft.com/office/drawing/2014/main" val="1824964374"/>
                    </a:ext>
                  </a:extLst>
                </a:gridCol>
                <a:gridCol w="987553">
                  <a:extLst>
                    <a:ext uri="{9D8B030D-6E8A-4147-A177-3AD203B41FA5}">
                      <a16:colId xmlns:a16="http://schemas.microsoft.com/office/drawing/2014/main" val="2719157795"/>
                    </a:ext>
                  </a:extLst>
                </a:gridCol>
                <a:gridCol w="493776">
                  <a:extLst>
                    <a:ext uri="{9D8B030D-6E8A-4147-A177-3AD203B41FA5}">
                      <a16:colId xmlns:a16="http://schemas.microsoft.com/office/drawing/2014/main" val="3339120850"/>
                    </a:ext>
                  </a:extLst>
                </a:gridCol>
                <a:gridCol w="493776">
                  <a:extLst>
                    <a:ext uri="{9D8B030D-6E8A-4147-A177-3AD203B41FA5}">
                      <a16:colId xmlns:a16="http://schemas.microsoft.com/office/drawing/2014/main" val="78183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236137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17:39:06</a:t>
                      </a:r>
                      <a:r>
                        <a:rPr kumimoji="0" lang="es-ES" sz="1000" b="0" i="0" u="none" strike="noStrike" kern="1200" cap="none" spc="0" normalizeH="0" baseline="0" noProof="0">
                          <a:ln>
                            <a:noFill/>
                          </a:ln>
                          <a:solidFill>
                            <a:prstClr val="black"/>
                          </a:solidFill>
                          <a:effectLst/>
                          <a:uLnTx/>
                          <a:uFillTx/>
                          <a:latin typeface="Calibri"/>
                          <a:ea typeface="+mn-ea"/>
                          <a:cs typeface="+mn-cs"/>
                        </a:rPr>
                        <a:t>
 ¿Cliente Santander? Esta promoción es para ti. Tienes hasta el 9 de noviembre para reservar con nuestros descuentos más altos: hasta 57% OFF, 12 MSI y hasta 15% de cashback con tu tarjeta digital. Reserva tu hotel de lujo hoy.
OR
Maximiza tu ahorro con la Venta Flash Santander. Obtén hasta 57% de descuento, paga en hasta 12 MSI y recibe hasta 15% de cashback con tu tarjeta digital. Válido solo hasta el 9 de noviembre. No dejes pasar esta oportunidad.
OR
Sácale provecho a tu tarjeta digital Santander. Reserva antes del 9 de noviembre y obtén un triple beneficio: hasta 57% de descuento en tu hotel, 12 MSI y hasta 15% de cashback. Asegura tu viaje de lujo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https://quintly-eu-image-storage.s3.amazonaws.com/fb028da61d6a54667413df90e1316ff5/2ef46b4002eb429f15f44c9e4d29f659.jpg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FAG_FAVZ_MEX_CONV_META_AON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0715333"/>
                  </a:ext>
                </a:extLst>
              </a:tr>
            </a:tbl>
          </a:graphicData>
        </a:graphic>
      </p:graphicFrame>
      <p:sp>
        <p:nvSpPr>
          <p:cNvPr id="4" name="Text Placeholder 3">
            <a:extLst>
              <a:ext uri="{FF2B5EF4-FFF2-40B4-BE49-F238E27FC236}">
                <a16:creationId xmlns:a16="http://schemas.microsoft.com/office/drawing/2014/main" id="{810BA4A5-66C6-48A4-9C0D-6A5FBD7221D9}"/>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8195851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E6A56-ED44-4702-B4CA-C06CD496352C}"/>
              </a:ext>
            </a:extLst>
          </p:cNvPr>
          <p:cNvSpPr>
            <a:spLocks noGrp="1"/>
          </p:cNvSpPr>
          <p:nvPr>
            <p:ph type="title"/>
          </p:nvPr>
        </p:nvSpPr>
        <p:spPr/>
        <p:txBody>
          <a:bodyPr/>
          <a:lstStyle/>
          <a:p>
            <a:r>
              <a:rPr lang="en-US"/>
              <a:t>Facebook Ads Performance Table | All profiles - 5 of 26</a:t>
            </a:r>
          </a:p>
        </p:txBody>
      </p:sp>
      <p:graphicFrame>
        <p:nvGraphicFramePr>
          <p:cNvPr id="5" name="Table Placeholder 4">
            <a:extLst>
              <a:ext uri="{FF2B5EF4-FFF2-40B4-BE49-F238E27FC236}">
                <a16:creationId xmlns:a16="http://schemas.microsoft.com/office/drawing/2014/main" id="{6D120981-39AD-48C1-803D-A889779D045D}"/>
              </a:ext>
            </a:extLst>
          </p:cNvPr>
          <p:cNvGraphicFramePr>
            <a:graphicFrameLocks noGrp="1"/>
          </p:cNvGraphicFramePr>
          <p:nvPr>
            <p:ph type="tbl" sz="quarter" idx="13"/>
            <p:extLst>
              <p:ext uri="{D42A27DB-BD31-4B8C-83A1-F6EECF244321}">
                <p14:modId xmlns:p14="http://schemas.microsoft.com/office/powerpoint/2010/main" val="3100359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1489420981"/>
                    </a:ext>
                  </a:extLst>
                </a:gridCol>
                <a:gridCol w="658369">
                  <a:extLst>
                    <a:ext uri="{9D8B030D-6E8A-4147-A177-3AD203B41FA5}">
                      <a16:colId xmlns:a16="http://schemas.microsoft.com/office/drawing/2014/main" val="1284287222"/>
                    </a:ext>
                  </a:extLst>
                </a:gridCol>
                <a:gridCol w="246888">
                  <a:extLst>
                    <a:ext uri="{9D8B030D-6E8A-4147-A177-3AD203B41FA5}">
                      <a16:colId xmlns:a16="http://schemas.microsoft.com/office/drawing/2014/main" val="370789582"/>
                    </a:ext>
                  </a:extLst>
                </a:gridCol>
                <a:gridCol w="246888">
                  <a:extLst>
                    <a:ext uri="{9D8B030D-6E8A-4147-A177-3AD203B41FA5}">
                      <a16:colId xmlns:a16="http://schemas.microsoft.com/office/drawing/2014/main" val="3404548518"/>
                    </a:ext>
                  </a:extLst>
                </a:gridCol>
                <a:gridCol w="246888">
                  <a:extLst>
                    <a:ext uri="{9D8B030D-6E8A-4147-A177-3AD203B41FA5}">
                      <a16:colId xmlns:a16="http://schemas.microsoft.com/office/drawing/2014/main" val="2654166008"/>
                    </a:ext>
                  </a:extLst>
                </a:gridCol>
                <a:gridCol w="246888">
                  <a:extLst>
                    <a:ext uri="{9D8B030D-6E8A-4147-A177-3AD203B41FA5}">
                      <a16:colId xmlns:a16="http://schemas.microsoft.com/office/drawing/2014/main" val="1174864170"/>
                    </a:ext>
                  </a:extLst>
                </a:gridCol>
                <a:gridCol w="246888">
                  <a:extLst>
                    <a:ext uri="{9D8B030D-6E8A-4147-A177-3AD203B41FA5}">
                      <a16:colId xmlns:a16="http://schemas.microsoft.com/office/drawing/2014/main" val="657049707"/>
                    </a:ext>
                  </a:extLst>
                </a:gridCol>
                <a:gridCol w="246888">
                  <a:extLst>
                    <a:ext uri="{9D8B030D-6E8A-4147-A177-3AD203B41FA5}">
                      <a16:colId xmlns:a16="http://schemas.microsoft.com/office/drawing/2014/main" val="4243223867"/>
                    </a:ext>
                  </a:extLst>
                </a:gridCol>
                <a:gridCol w="246888">
                  <a:extLst>
                    <a:ext uri="{9D8B030D-6E8A-4147-A177-3AD203B41FA5}">
                      <a16:colId xmlns:a16="http://schemas.microsoft.com/office/drawing/2014/main" val="3850328861"/>
                    </a:ext>
                  </a:extLst>
                </a:gridCol>
                <a:gridCol w="246888">
                  <a:extLst>
                    <a:ext uri="{9D8B030D-6E8A-4147-A177-3AD203B41FA5}">
                      <a16:colId xmlns:a16="http://schemas.microsoft.com/office/drawing/2014/main" val="3239232924"/>
                    </a:ext>
                  </a:extLst>
                </a:gridCol>
                <a:gridCol w="246888">
                  <a:extLst>
                    <a:ext uri="{9D8B030D-6E8A-4147-A177-3AD203B41FA5}">
                      <a16:colId xmlns:a16="http://schemas.microsoft.com/office/drawing/2014/main" val="2676529406"/>
                    </a:ext>
                  </a:extLst>
                </a:gridCol>
                <a:gridCol w="246888">
                  <a:extLst>
                    <a:ext uri="{9D8B030D-6E8A-4147-A177-3AD203B41FA5}">
                      <a16:colId xmlns:a16="http://schemas.microsoft.com/office/drawing/2014/main" val="1455373694"/>
                    </a:ext>
                  </a:extLst>
                </a:gridCol>
                <a:gridCol w="246888">
                  <a:extLst>
                    <a:ext uri="{9D8B030D-6E8A-4147-A177-3AD203B41FA5}">
                      <a16:colId xmlns:a16="http://schemas.microsoft.com/office/drawing/2014/main" val="2474521225"/>
                    </a:ext>
                  </a:extLst>
                </a:gridCol>
                <a:gridCol w="246888">
                  <a:extLst>
                    <a:ext uri="{9D8B030D-6E8A-4147-A177-3AD203B41FA5}">
                      <a16:colId xmlns:a16="http://schemas.microsoft.com/office/drawing/2014/main" val="2107927305"/>
                    </a:ext>
                  </a:extLst>
                </a:gridCol>
                <a:gridCol w="246888">
                  <a:extLst>
                    <a:ext uri="{9D8B030D-6E8A-4147-A177-3AD203B41FA5}">
                      <a16:colId xmlns:a16="http://schemas.microsoft.com/office/drawing/2014/main" val="1779024111"/>
                    </a:ext>
                  </a:extLst>
                </a:gridCol>
                <a:gridCol w="246888">
                  <a:extLst>
                    <a:ext uri="{9D8B030D-6E8A-4147-A177-3AD203B41FA5}">
                      <a16:colId xmlns:a16="http://schemas.microsoft.com/office/drawing/2014/main" val="3940522404"/>
                    </a:ext>
                  </a:extLst>
                </a:gridCol>
                <a:gridCol w="246888">
                  <a:extLst>
                    <a:ext uri="{9D8B030D-6E8A-4147-A177-3AD203B41FA5}">
                      <a16:colId xmlns:a16="http://schemas.microsoft.com/office/drawing/2014/main" val="1156779008"/>
                    </a:ext>
                  </a:extLst>
                </a:gridCol>
                <a:gridCol w="246888">
                  <a:extLst>
                    <a:ext uri="{9D8B030D-6E8A-4147-A177-3AD203B41FA5}">
                      <a16:colId xmlns:a16="http://schemas.microsoft.com/office/drawing/2014/main" val="3473999197"/>
                    </a:ext>
                  </a:extLst>
                </a:gridCol>
                <a:gridCol w="246888">
                  <a:extLst>
                    <a:ext uri="{9D8B030D-6E8A-4147-A177-3AD203B41FA5}">
                      <a16:colId xmlns:a16="http://schemas.microsoft.com/office/drawing/2014/main" val="256595595"/>
                    </a:ext>
                  </a:extLst>
                </a:gridCol>
                <a:gridCol w="246888">
                  <a:extLst>
                    <a:ext uri="{9D8B030D-6E8A-4147-A177-3AD203B41FA5}">
                      <a16:colId xmlns:a16="http://schemas.microsoft.com/office/drawing/2014/main" val="781241382"/>
                    </a:ext>
                  </a:extLst>
                </a:gridCol>
                <a:gridCol w="987553">
                  <a:extLst>
                    <a:ext uri="{9D8B030D-6E8A-4147-A177-3AD203B41FA5}">
                      <a16:colId xmlns:a16="http://schemas.microsoft.com/office/drawing/2014/main" val="3084374396"/>
                    </a:ext>
                  </a:extLst>
                </a:gridCol>
                <a:gridCol w="493776">
                  <a:extLst>
                    <a:ext uri="{9D8B030D-6E8A-4147-A177-3AD203B41FA5}">
                      <a16:colId xmlns:a16="http://schemas.microsoft.com/office/drawing/2014/main" val="3149538929"/>
                    </a:ext>
                  </a:extLst>
                </a:gridCol>
                <a:gridCol w="493776">
                  <a:extLst>
                    <a:ext uri="{9D8B030D-6E8A-4147-A177-3AD203B41FA5}">
                      <a16:colId xmlns:a16="http://schemas.microsoft.com/office/drawing/2014/main" val="249019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31003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17:39:06</a:t>
                      </a:r>
                      <a:r>
                        <a:rPr kumimoji="0" lang="es-ES" sz="1000" b="0" i="0" u="none" strike="noStrike" kern="1200" cap="none" spc="0" normalizeH="0" baseline="0" noProof="0">
                          <a:ln>
                            <a:noFill/>
                          </a:ln>
                          <a:solidFill>
                            <a:prstClr val="black"/>
                          </a:solidFill>
                          <a:effectLst/>
                          <a:uLnTx/>
                          <a:uFillTx/>
                          <a:latin typeface="Calibri"/>
                          <a:ea typeface="+mn-ea"/>
                          <a:cs typeface="+mn-cs"/>
                        </a:rPr>
                        <a:t>
 ¿Cliente Santander? Esta promoción es para ti. Tienes hasta el 9 de noviembre para reservar con nuestros descuentos más altos: hasta 57% OFF, 12 MSI y hasta 15% de cashback con tu tarjeta digital. Reserva tu hotel de lujo hoy.
OR
Maximiza tu ahorro con la Venta Flash Santander. Obtén hasta 57% de descuento, paga en hasta 12 MSI y recibe hasta 15% de cashback con tu tarjeta digital. Válido solo hasta el 9 de noviembre. No dejes pasar esta oportunidad.
OR
Sácale provecho a tu tarjeta digital Santander. Reserva antes del 9 de noviembre y obtén un triple beneficio: hasta 57% de descuento en tu hotel, 12 MSI y hasta 15% de cashback. Asegura tu viaje de lujo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https://quintly-eu-image-storage.s3.amazonaws.com/fb028da61d6a54667413df90e1316ff5/2ef46b4002eb429f15f44c9e4d29f659.jpg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FAG_FAVZ_MEX_CONV_META_AON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00951129"/>
                  </a:ext>
                </a:extLst>
              </a:tr>
            </a:tbl>
          </a:graphicData>
        </a:graphic>
      </p:graphicFrame>
      <p:sp>
        <p:nvSpPr>
          <p:cNvPr id="4" name="Text Placeholder 3">
            <a:extLst>
              <a:ext uri="{FF2B5EF4-FFF2-40B4-BE49-F238E27FC236}">
                <a16:creationId xmlns:a16="http://schemas.microsoft.com/office/drawing/2014/main" id="{C75E4550-DA34-4B28-ACC6-0E641CD5049A}"/>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5510334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9E680-A68C-4CB6-AFC9-921E4FD98BA7}"/>
              </a:ext>
            </a:extLst>
          </p:cNvPr>
          <p:cNvSpPr>
            <a:spLocks noGrp="1"/>
          </p:cNvSpPr>
          <p:nvPr>
            <p:ph type="title"/>
          </p:nvPr>
        </p:nvSpPr>
        <p:spPr/>
        <p:txBody>
          <a:bodyPr/>
          <a:lstStyle/>
          <a:p>
            <a:r>
              <a:rPr lang="en-US"/>
              <a:t>Facebook Ads Performance Table | All profiles - 6 of 26</a:t>
            </a:r>
          </a:p>
        </p:txBody>
      </p:sp>
      <p:graphicFrame>
        <p:nvGraphicFramePr>
          <p:cNvPr id="5" name="Table Placeholder 4">
            <a:extLst>
              <a:ext uri="{FF2B5EF4-FFF2-40B4-BE49-F238E27FC236}">
                <a16:creationId xmlns:a16="http://schemas.microsoft.com/office/drawing/2014/main" id="{A57BDE59-C0BD-40C6-A1A5-B5B707A52118}"/>
              </a:ext>
            </a:extLst>
          </p:cNvPr>
          <p:cNvGraphicFramePr>
            <a:graphicFrameLocks noGrp="1"/>
          </p:cNvGraphicFramePr>
          <p:nvPr>
            <p:ph type="tbl" sz="quarter" idx="13"/>
            <p:extLst>
              <p:ext uri="{D42A27DB-BD31-4B8C-83A1-F6EECF244321}">
                <p14:modId xmlns:p14="http://schemas.microsoft.com/office/powerpoint/2010/main" val="3676240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3957646302"/>
                    </a:ext>
                  </a:extLst>
                </a:gridCol>
                <a:gridCol w="658369">
                  <a:extLst>
                    <a:ext uri="{9D8B030D-6E8A-4147-A177-3AD203B41FA5}">
                      <a16:colId xmlns:a16="http://schemas.microsoft.com/office/drawing/2014/main" val="3355937696"/>
                    </a:ext>
                  </a:extLst>
                </a:gridCol>
                <a:gridCol w="246888">
                  <a:extLst>
                    <a:ext uri="{9D8B030D-6E8A-4147-A177-3AD203B41FA5}">
                      <a16:colId xmlns:a16="http://schemas.microsoft.com/office/drawing/2014/main" val="3715586797"/>
                    </a:ext>
                  </a:extLst>
                </a:gridCol>
                <a:gridCol w="246888">
                  <a:extLst>
                    <a:ext uri="{9D8B030D-6E8A-4147-A177-3AD203B41FA5}">
                      <a16:colId xmlns:a16="http://schemas.microsoft.com/office/drawing/2014/main" val="2166937498"/>
                    </a:ext>
                  </a:extLst>
                </a:gridCol>
                <a:gridCol w="246888">
                  <a:extLst>
                    <a:ext uri="{9D8B030D-6E8A-4147-A177-3AD203B41FA5}">
                      <a16:colId xmlns:a16="http://schemas.microsoft.com/office/drawing/2014/main" val="3946701371"/>
                    </a:ext>
                  </a:extLst>
                </a:gridCol>
                <a:gridCol w="246888">
                  <a:extLst>
                    <a:ext uri="{9D8B030D-6E8A-4147-A177-3AD203B41FA5}">
                      <a16:colId xmlns:a16="http://schemas.microsoft.com/office/drawing/2014/main" val="3699557100"/>
                    </a:ext>
                  </a:extLst>
                </a:gridCol>
                <a:gridCol w="246888">
                  <a:extLst>
                    <a:ext uri="{9D8B030D-6E8A-4147-A177-3AD203B41FA5}">
                      <a16:colId xmlns:a16="http://schemas.microsoft.com/office/drawing/2014/main" val="39140441"/>
                    </a:ext>
                  </a:extLst>
                </a:gridCol>
                <a:gridCol w="246888">
                  <a:extLst>
                    <a:ext uri="{9D8B030D-6E8A-4147-A177-3AD203B41FA5}">
                      <a16:colId xmlns:a16="http://schemas.microsoft.com/office/drawing/2014/main" val="1635719792"/>
                    </a:ext>
                  </a:extLst>
                </a:gridCol>
                <a:gridCol w="246888">
                  <a:extLst>
                    <a:ext uri="{9D8B030D-6E8A-4147-A177-3AD203B41FA5}">
                      <a16:colId xmlns:a16="http://schemas.microsoft.com/office/drawing/2014/main" val="1299571367"/>
                    </a:ext>
                  </a:extLst>
                </a:gridCol>
                <a:gridCol w="246888">
                  <a:extLst>
                    <a:ext uri="{9D8B030D-6E8A-4147-A177-3AD203B41FA5}">
                      <a16:colId xmlns:a16="http://schemas.microsoft.com/office/drawing/2014/main" val="1522341161"/>
                    </a:ext>
                  </a:extLst>
                </a:gridCol>
                <a:gridCol w="246888">
                  <a:extLst>
                    <a:ext uri="{9D8B030D-6E8A-4147-A177-3AD203B41FA5}">
                      <a16:colId xmlns:a16="http://schemas.microsoft.com/office/drawing/2014/main" val="1791062552"/>
                    </a:ext>
                  </a:extLst>
                </a:gridCol>
                <a:gridCol w="246888">
                  <a:extLst>
                    <a:ext uri="{9D8B030D-6E8A-4147-A177-3AD203B41FA5}">
                      <a16:colId xmlns:a16="http://schemas.microsoft.com/office/drawing/2014/main" val="1607009243"/>
                    </a:ext>
                  </a:extLst>
                </a:gridCol>
                <a:gridCol w="246888">
                  <a:extLst>
                    <a:ext uri="{9D8B030D-6E8A-4147-A177-3AD203B41FA5}">
                      <a16:colId xmlns:a16="http://schemas.microsoft.com/office/drawing/2014/main" val="185741665"/>
                    </a:ext>
                  </a:extLst>
                </a:gridCol>
                <a:gridCol w="246888">
                  <a:extLst>
                    <a:ext uri="{9D8B030D-6E8A-4147-A177-3AD203B41FA5}">
                      <a16:colId xmlns:a16="http://schemas.microsoft.com/office/drawing/2014/main" val="2941784781"/>
                    </a:ext>
                  </a:extLst>
                </a:gridCol>
                <a:gridCol w="246888">
                  <a:extLst>
                    <a:ext uri="{9D8B030D-6E8A-4147-A177-3AD203B41FA5}">
                      <a16:colId xmlns:a16="http://schemas.microsoft.com/office/drawing/2014/main" val="2487764189"/>
                    </a:ext>
                  </a:extLst>
                </a:gridCol>
                <a:gridCol w="246888">
                  <a:extLst>
                    <a:ext uri="{9D8B030D-6E8A-4147-A177-3AD203B41FA5}">
                      <a16:colId xmlns:a16="http://schemas.microsoft.com/office/drawing/2014/main" val="1682487722"/>
                    </a:ext>
                  </a:extLst>
                </a:gridCol>
                <a:gridCol w="246888">
                  <a:extLst>
                    <a:ext uri="{9D8B030D-6E8A-4147-A177-3AD203B41FA5}">
                      <a16:colId xmlns:a16="http://schemas.microsoft.com/office/drawing/2014/main" val="3562505902"/>
                    </a:ext>
                  </a:extLst>
                </a:gridCol>
                <a:gridCol w="246888">
                  <a:extLst>
                    <a:ext uri="{9D8B030D-6E8A-4147-A177-3AD203B41FA5}">
                      <a16:colId xmlns:a16="http://schemas.microsoft.com/office/drawing/2014/main" val="3022038490"/>
                    </a:ext>
                  </a:extLst>
                </a:gridCol>
                <a:gridCol w="246888">
                  <a:extLst>
                    <a:ext uri="{9D8B030D-6E8A-4147-A177-3AD203B41FA5}">
                      <a16:colId xmlns:a16="http://schemas.microsoft.com/office/drawing/2014/main" val="294618274"/>
                    </a:ext>
                  </a:extLst>
                </a:gridCol>
                <a:gridCol w="246888">
                  <a:extLst>
                    <a:ext uri="{9D8B030D-6E8A-4147-A177-3AD203B41FA5}">
                      <a16:colId xmlns:a16="http://schemas.microsoft.com/office/drawing/2014/main" val="1019802811"/>
                    </a:ext>
                  </a:extLst>
                </a:gridCol>
                <a:gridCol w="987553">
                  <a:extLst>
                    <a:ext uri="{9D8B030D-6E8A-4147-A177-3AD203B41FA5}">
                      <a16:colId xmlns:a16="http://schemas.microsoft.com/office/drawing/2014/main" val="3014287381"/>
                    </a:ext>
                  </a:extLst>
                </a:gridCol>
                <a:gridCol w="493776">
                  <a:extLst>
                    <a:ext uri="{9D8B030D-6E8A-4147-A177-3AD203B41FA5}">
                      <a16:colId xmlns:a16="http://schemas.microsoft.com/office/drawing/2014/main" val="3526853954"/>
                    </a:ext>
                  </a:extLst>
                </a:gridCol>
                <a:gridCol w="493776">
                  <a:extLst>
                    <a:ext uri="{9D8B030D-6E8A-4147-A177-3AD203B41FA5}">
                      <a16:colId xmlns:a16="http://schemas.microsoft.com/office/drawing/2014/main" val="124559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3242920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17:39:06</a:t>
                      </a:r>
                      <a:r>
                        <a:rPr kumimoji="0" lang="es-ES" sz="1000" b="0" i="0" u="none" strike="noStrike" kern="1200" cap="none" spc="0" normalizeH="0" baseline="0" noProof="0">
                          <a:ln>
                            <a:noFill/>
                          </a:ln>
                          <a:solidFill>
                            <a:prstClr val="black"/>
                          </a:solidFill>
                          <a:effectLst/>
                          <a:uLnTx/>
                          <a:uFillTx/>
                          <a:latin typeface="Calibri"/>
                          <a:ea typeface="+mn-ea"/>
                          <a:cs typeface="+mn-cs"/>
                        </a:rPr>
                        <a:t>
 ¿Cliente Santander? Esta promoción es para ti. Tienes hasta el 9 de noviembre para reservar con nuestros descuentos más altos: hasta 57% OFF, 12 MSI y hasta 15% de cashback con tu tarjeta digital. Reserva tu hotel de lujo hoy.
OR
Maximiza tu ahorro con la Venta Flash Santander. Obtén hasta 57% de descuento, paga en hasta 12 MSI y recibe hasta 15% de cashback con tu tarjeta digital. Válido solo hasta el 9 de noviembre. No dejes pasar esta oportunidad.
OR
Sácale provecho a tu tarjeta digital Santander. Reserva antes del 9 de noviembre y obtén un triple beneficio: hasta 57% de descuento en tu hotel, 12 MSI y hasta 15% de cashback. Asegura tu viaje de lujo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https://quintly-eu-image-storage.s3.amazonaws.com/fb028da61d6a54667413df90e1316ff5/2ef46b4002eb429f15f44c9e4d29f659.jpg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FAG_FAVZ_MEX_CONV_META_AON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59160311"/>
                  </a:ext>
                </a:extLst>
              </a:tr>
            </a:tbl>
          </a:graphicData>
        </a:graphic>
      </p:graphicFrame>
      <p:sp>
        <p:nvSpPr>
          <p:cNvPr id="4" name="Text Placeholder 3">
            <a:extLst>
              <a:ext uri="{FF2B5EF4-FFF2-40B4-BE49-F238E27FC236}">
                <a16:creationId xmlns:a16="http://schemas.microsoft.com/office/drawing/2014/main" id="{D81FBF70-28B0-4005-AEED-9BAB962BE01E}"/>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7515629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46149-98DA-4ADD-AA17-09FDDDB57E16}"/>
              </a:ext>
            </a:extLst>
          </p:cNvPr>
          <p:cNvSpPr>
            <a:spLocks noGrp="1"/>
          </p:cNvSpPr>
          <p:nvPr>
            <p:ph type="title"/>
          </p:nvPr>
        </p:nvSpPr>
        <p:spPr/>
        <p:txBody>
          <a:bodyPr/>
          <a:lstStyle/>
          <a:p>
            <a:r>
              <a:rPr lang="en-US"/>
              <a:t>Facebook Ads Performance Table | All profiles - 7 of 26</a:t>
            </a:r>
          </a:p>
        </p:txBody>
      </p:sp>
      <p:graphicFrame>
        <p:nvGraphicFramePr>
          <p:cNvPr id="5" name="Table Placeholder 4">
            <a:extLst>
              <a:ext uri="{FF2B5EF4-FFF2-40B4-BE49-F238E27FC236}">
                <a16:creationId xmlns:a16="http://schemas.microsoft.com/office/drawing/2014/main" id="{B203387D-D70A-4EE2-B279-24856C2C6017}"/>
              </a:ext>
            </a:extLst>
          </p:cNvPr>
          <p:cNvGraphicFramePr>
            <a:graphicFrameLocks noGrp="1"/>
          </p:cNvGraphicFramePr>
          <p:nvPr>
            <p:ph type="tbl" sz="quarter" idx="13"/>
            <p:extLst>
              <p:ext uri="{D42A27DB-BD31-4B8C-83A1-F6EECF244321}">
                <p14:modId xmlns:p14="http://schemas.microsoft.com/office/powerpoint/2010/main" val="793660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1807450167"/>
                    </a:ext>
                  </a:extLst>
                </a:gridCol>
                <a:gridCol w="658369">
                  <a:extLst>
                    <a:ext uri="{9D8B030D-6E8A-4147-A177-3AD203B41FA5}">
                      <a16:colId xmlns:a16="http://schemas.microsoft.com/office/drawing/2014/main" val="2925206308"/>
                    </a:ext>
                  </a:extLst>
                </a:gridCol>
                <a:gridCol w="246888">
                  <a:extLst>
                    <a:ext uri="{9D8B030D-6E8A-4147-A177-3AD203B41FA5}">
                      <a16:colId xmlns:a16="http://schemas.microsoft.com/office/drawing/2014/main" val="580317585"/>
                    </a:ext>
                  </a:extLst>
                </a:gridCol>
                <a:gridCol w="246888">
                  <a:extLst>
                    <a:ext uri="{9D8B030D-6E8A-4147-A177-3AD203B41FA5}">
                      <a16:colId xmlns:a16="http://schemas.microsoft.com/office/drawing/2014/main" val="861962441"/>
                    </a:ext>
                  </a:extLst>
                </a:gridCol>
                <a:gridCol w="246888">
                  <a:extLst>
                    <a:ext uri="{9D8B030D-6E8A-4147-A177-3AD203B41FA5}">
                      <a16:colId xmlns:a16="http://schemas.microsoft.com/office/drawing/2014/main" val="1690882951"/>
                    </a:ext>
                  </a:extLst>
                </a:gridCol>
                <a:gridCol w="246888">
                  <a:extLst>
                    <a:ext uri="{9D8B030D-6E8A-4147-A177-3AD203B41FA5}">
                      <a16:colId xmlns:a16="http://schemas.microsoft.com/office/drawing/2014/main" val="969291814"/>
                    </a:ext>
                  </a:extLst>
                </a:gridCol>
                <a:gridCol w="246888">
                  <a:extLst>
                    <a:ext uri="{9D8B030D-6E8A-4147-A177-3AD203B41FA5}">
                      <a16:colId xmlns:a16="http://schemas.microsoft.com/office/drawing/2014/main" val="3692474382"/>
                    </a:ext>
                  </a:extLst>
                </a:gridCol>
                <a:gridCol w="246888">
                  <a:extLst>
                    <a:ext uri="{9D8B030D-6E8A-4147-A177-3AD203B41FA5}">
                      <a16:colId xmlns:a16="http://schemas.microsoft.com/office/drawing/2014/main" val="467122024"/>
                    </a:ext>
                  </a:extLst>
                </a:gridCol>
                <a:gridCol w="246888">
                  <a:extLst>
                    <a:ext uri="{9D8B030D-6E8A-4147-A177-3AD203B41FA5}">
                      <a16:colId xmlns:a16="http://schemas.microsoft.com/office/drawing/2014/main" val="1835438369"/>
                    </a:ext>
                  </a:extLst>
                </a:gridCol>
                <a:gridCol w="246888">
                  <a:extLst>
                    <a:ext uri="{9D8B030D-6E8A-4147-A177-3AD203B41FA5}">
                      <a16:colId xmlns:a16="http://schemas.microsoft.com/office/drawing/2014/main" val="2316072860"/>
                    </a:ext>
                  </a:extLst>
                </a:gridCol>
                <a:gridCol w="246888">
                  <a:extLst>
                    <a:ext uri="{9D8B030D-6E8A-4147-A177-3AD203B41FA5}">
                      <a16:colId xmlns:a16="http://schemas.microsoft.com/office/drawing/2014/main" val="208552987"/>
                    </a:ext>
                  </a:extLst>
                </a:gridCol>
                <a:gridCol w="246888">
                  <a:extLst>
                    <a:ext uri="{9D8B030D-6E8A-4147-A177-3AD203B41FA5}">
                      <a16:colId xmlns:a16="http://schemas.microsoft.com/office/drawing/2014/main" val="3726602952"/>
                    </a:ext>
                  </a:extLst>
                </a:gridCol>
                <a:gridCol w="246888">
                  <a:extLst>
                    <a:ext uri="{9D8B030D-6E8A-4147-A177-3AD203B41FA5}">
                      <a16:colId xmlns:a16="http://schemas.microsoft.com/office/drawing/2014/main" val="189051234"/>
                    </a:ext>
                  </a:extLst>
                </a:gridCol>
                <a:gridCol w="246888">
                  <a:extLst>
                    <a:ext uri="{9D8B030D-6E8A-4147-A177-3AD203B41FA5}">
                      <a16:colId xmlns:a16="http://schemas.microsoft.com/office/drawing/2014/main" val="1923999707"/>
                    </a:ext>
                  </a:extLst>
                </a:gridCol>
                <a:gridCol w="246888">
                  <a:extLst>
                    <a:ext uri="{9D8B030D-6E8A-4147-A177-3AD203B41FA5}">
                      <a16:colId xmlns:a16="http://schemas.microsoft.com/office/drawing/2014/main" val="3474613733"/>
                    </a:ext>
                  </a:extLst>
                </a:gridCol>
                <a:gridCol w="246888">
                  <a:extLst>
                    <a:ext uri="{9D8B030D-6E8A-4147-A177-3AD203B41FA5}">
                      <a16:colId xmlns:a16="http://schemas.microsoft.com/office/drawing/2014/main" val="1141341091"/>
                    </a:ext>
                  </a:extLst>
                </a:gridCol>
                <a:gridCol w="246888">
                  <a:extLst>
                    <a:ext uri="{9D8B030D-6E8A-4147-A177-3AD203B41FA5}">
                      <a16:colId xmlns:a16="http://schemas.microsoft.com/office/drawing/2014/main" val="4255945422"/>
                    </a:ext>
                  </a:extLst>
                </a:gridCol>
                <a:gridCol w="246888">
                  <a:extLst>
                    <a:ext uri="{9D8B030D-6E8A-4147-A177-3AD203B41FA5}">
                      <a16:colId xmlns:a16="http://schemas.microsoft.com/office/drawing/2014/main" val="4109983516"/>
                    </a:ext>
                  </a:extLst>
                </a:gridCol>
                <a:gridCol w="246888">
                  <a:extLst>
                    <a:ext uri="{9D8B030D-6E8A-4147-A177-3AD203B41FA5}">
                      <a16:colId xmlns:a16="http://schemas.microsoft.com/office/drawing/2014/main" val="291178646"/>
                    </a:ext>
                  </a:extLst>
                </a:gridCol>
                <a:gridCol w="246888">
                  <a:extLst>
                    <a:ext uri="{9D8B030D-6E8A-4147-A177-3AD203B41FA5}">
                      <a16:colId xmlns:a16="http://schemas.microsoft.com/office/drawing/2014/main" val="2580950196"/>
                    </a:ext>
                  </a:extLst>
                </a:gridCol>
                <a:gridCol w="987553">
                  <a:extLst>
                    <a:ext uri="{9D8B030D-6E8A-4147-A177-3AD203B41FA5}">
                      <a16:colId xmlns:a16="http://schemas.microsoft.com/office/drawing/2014/main" val="2638132906"/>
                    </a:ext>
                  </a:extLst>
                </a:gridCol>
                <a:gridCol w="493776">
                  <a:extLst>
                    <a:ext uri="{9D8B030D-6E8A-4147-A177-3AD203B41FA5}">
                      <a16:colId xmlns:a16="http://schemas.microsoft.com/office/drawing/2014/main" val="4164053743"/>
                    </a:ext>
                  </a:extLst>
                </a:gridCol>
                <a:gridCol w="493776">
                  <a:extLst>
                    <a:ext uri="{9D8B030D-6E8A-4147-A177-3AD203B41FA5}">
                      <a16:colId xmlns:a16="http://schemas.microsoft.com/office/drawing/2014/main" val="2112212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08958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17:25:28</a:t>
                      </a:r>
                      <a:r>
                        <a:rPr kumimoji="0" lang="es-ES" sz="1000" b="0" i="0" u="none" strike="noStrike" kern="1200" cap="none" spc="0" normalizeH="0" baseline="0" noProof="0">
                          <a:ln>
                            <a:noFill/>
                          </a:ln>
                          <a:solidFill>
                            <a:prstClr val="black"/>
                          </a:solidFill>
                          <a:effectLst/>
                          <a:uLnTx/>
                          <a:uFillTx/>
                          <a:latin typeface="Calibri"/>
                          <a:ea typeface="+mn-ea"/>
                          <a:cs typeface="+mn-cs"/>
                        </a:rPr>
                        <a:t>
 ¿Cliente Santander? Esta promoción es para ti. Tienes hasta el 9 de noviembre para reservar con nuestros descuentos más altos: hasta 57% OFF, 12 MSI y hasta 15% de cashback con tu tarjeta digital. Reserva tu hotel de lujo hoy.
OR
Maximiza tu ahorro con la Venta Flash Santander. Obtén hasta 57% de descuento, paga en hasta 12 MSI y recibe hasta 15% de cashback con tu tarjeta digital. Válido solo hasta el 9 de noviembre. No dejes pasar esta oportunidad.
OR
Sácale provecho a tu tarjeta digital Santander. Reserva antes del 9 de noviembre y obtén un triple beneficio: hasta 57% de descuento en tu hotel, 12 MSI y hasta 15% de cashback. Asegura tu viaje de lujo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https://quintly-eu-image-storage.s3.amazonaws.com/fb028da61d6a54667413df90e1316ff5/2ef46b4002eb429f15f44c9e4d29f659.jpg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RESORTS_FAG_FALC_MEX_CONV_META_AON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60551763"/>
                  </a:ext>
                </a:extLst>
              </a:tr>
            </a:tbl>
          </a:graphicData>
        </a:graphic>
      </p:graphicFrame>
      <p:sp>
        <p:nvSpPr>
          <p:cNvPr id="4" name="Text Placeholder 3">
            <a:extLst>
              <a:ext uri="{FF2B5EF4-FFF2-40B4-BE49-F238E27FC236}">
                <a16:creationId xmlns:a16="http://schemas.microsoft.com/office/drawing/2014/main" id="{51D189BA-BE48-40B3-B3F2-4730B7672EAB}"/>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9899229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8A882-D472-43A4-832C-AF4FDAAB396C}"/>
              </a:ext>
            </a:extLst>
          </p:cNvPr>
          <p:cNvSpPr>
            <a:spLocks noGrp="1"/>
          </p:cNvSpPr>
          <p:nvPr>
            <p:ph type="title"/>
          </p:nvPr>
        </p:nvSpPr>
        <p:spPr/>
        <p:txBody>
          <a:bodyPr/>
          <a:lstStyle/>
          <a:p>
            <a:r>
              <a:rPr lang="en-US"/>
              <a:t>Facebook Ads Performance Table | All profiles - 8 of 26</a:t>
            </a:r>
          </a:p>
        </p:txBody>
      </p:sp>
      <p:graphicFrame>
        <p:nvGraphicFramePr>
          <p:cNvPr id="5" name="Table Placeholder 4">
            <a:extLst>
              <a:ext uri="{FF2B5EF4-FFF2-40B4-BE49-F238E27FC236}">
                <a16:creationId xmlns:a16="http://schemas.microsoft.com/office/drawing/2014/main" id="{7D184686-A2E0-491B-A50B-A958767C1BFE}"/>
              </a:ext>
            </a:extLst>
          </p:cNvPr>
          <p:cNvGraphicFramePr>
            <a:graphicFrameLocks noGrp="1"/>
          </p:cNvGraphicFramePr>
          <p:nvPr>
            <p:ph type="tbl" sz="quarter" idx="13"/>
            <p:extLst>
              <p:ext uri="{D42A27DB-BD31-4B8C-83A1-F6EECF244321}">
                <p14:modId xmlns:p14="http://schemas.microsoft.com/office/powerpoint/2010/main" val="3239670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624902448"/>
                    </a:ext>
                  </a:extLst>
                </a:gridCol>
                <a:gridCol w="658369">
                  <a:extLst>
                    <a:ext uri="{9D8B030D-6E8A-4147-A177-3AD203B41FA5}">
                      <a16:colId xmlns:a16="http://schemas.microsoft.com/office/drawing/2014/main" val="2883987567"/>
                    </a:ext>
                  </a:extLst>
                </a:gridCol>
                <a:gridCol w="246888">
                  <a:extLst>
                    <a:ext uri="{9D8B030D-6E8A-4147-A177-3AD203B41FA5}">
                      <a16:colId xmlns:a16="http://schemas.microsoft.com/office/drawing/2014/main" val="1290058323"/>
                    </a:ext>
                  </a:extLst>
                </a:gridCol>
                <a:gridCol w="246888">
                  <a:extLst>
                    <a:ext uri="{9D8B030D-6E8A-4147-A177-3AD203B41FA5}">
                      <a16:colId xmlns:a16="http://schemas.microsoft.com/office/drawing/2014/main" val="1169710890"/>
                    </a:ext>
                  </a:extLst>
                </a:gridCol>
                <a:gridCol w="246888">
                  <a:extLst>
                    <a:ext uri="{9D8B030D-6E8A-4147-A177-3AD203B41FA5}">
                      <a16:colId xmlns:a16="http://schemas.microsoft.com/office/drawing/2014/main" val="589208464"/>
                    </a:ext>
                  </a:extLst>
                </a:gridCol>
                <a:gridCol w="246888">
                  <a:extLst>
                    <a:ext uri="{9D8B030D-6E8A-4147-A177-3AD203B41FA5}">
                      <a16:colId xmlns:a16="http://schemas.microsoft.com/office/drawing/2014/main" val="3230619324"/>
                    </a:ext>
                  </a:extLst>
                </a:gridCol>
                <a:gridCol w="246888">
                  <a:extLst>
                    <a:ext uri="{9D8B030D-6E8A-4147-A177-3AD203B41FA5}">
                      <a16:colId xmlns:a16="http://schemas.microsoft.com/office/drawing/2014/main" val="1246059500"/>
                    </a:ext>
                  </a:extLst>
                </a:gridCol>
                <a:gridCol w="246888">
                  <a:extLst>
                    <a:ext uri="{9D8B030D-6E8A-4147-A177-3AD203B41FA5}">
                      <a16:colId xmlns:a16="http://schemas.microsoft.com/office/drawing/2014/main" val="2559781364"/>
                    </a:ext>
                  </a:extLst>
                </a:gridCol>
                <a:gridCol w="246888">
                  <a:extLst>
                    <a:ext uri="{9D8B030D-6E8A-4147-A177-3AD203B41FA5}">
                      <a16:colId xmlns:a16="http://schemas.microsoft.com/office/drawing/2014/main" val="1572796126"/>
                    </a:ext>
                  </a:extLst>
                </a:gridCol>
                <a:gridCol w="246888">
                  <a:extLst>
                    <a:ext uri="{9D8B030D-6E8A-4147-A177-3AD203B41FA5}">
                      <a16:colId xmlns:a16="http://schemas.microsoft.com/office/drawing/2014/main" val="1975373061"/>
                    </a:ext>
                  </a:extLst>
                </a:gridCol>
                <a:gridCol w="246888">
                  <a:extLst>
                    <a:ext uri="{9D8B030D-6E8A-4147-A177-3AD203B41FA5}">
                      <a16:colId xmlns:a16="http://schemas.microsoft.com/office/drawing/2014/main" val="1234851556"/>
                    </a:ext>
                  </a:extLst>
                </a:gridCol>
                <a:gridCol w="246888">
                  <a:extLst>
                    <a:ext uri="{9D8B030D-6E8A-4147-A177-3AD203B41FA5}">
                      <a16:colId xmlns:a16="http://schemas.microsoft.com/office/drawing/2014/main" val="1525654179"/>
                    </a:ext>
                  </a:extLst>
                </a:gridCol>
                <a:gridCol w="246888">
                  <a:extLst>
                    <a:ext uri="{9D8B030D-6E8A-4147-A177-3AD203B41FA5}">
                      <a16:colId xmlns:a16="http://schemas.microsoft.com/office/drawing/2014/main" val="1214043654"/>
                    </a:ext>
                  </a:extLst>
                </a:gridCol>
                <a:gridCol w="246888">
                  <a:extLst>
                    <a:ext uri="{9D8B030D-6E8A-4147-A177-3AD203B41FA5}">
                      <a16:colId xmlns:a16="http://schemas.microsoft.com/office/drawing/2014/main" val="1718250"/>
                    </a:ext>
                  </a:extLst>
                </a:gridCol>
                <a:gridCol w="246888">
                  <a:extLst>
                    <a:ext uri="{9D8B030D-6E8A-4147-A177-3AD203B41FA5}">
                      <a16:colId xmlns:a16="http://schemas.microsoft.com/office/drawing/2014/main" val="1878794641"/>
                    </a:ext>
                  </a:extLst>
                </a:gridCol>
                <a:gridCol w="246888">
                  <a:extLst>
                    <a:ext uri="{9D8B030D-6E8A-4147-A177-3AD203B41FA5}">
                      <a16:colId xmlns:a16="http://schemas.microsoft.com/office/drawing/2014/main" val="812287871"/>
                    </a:ext>
                  </a:extLst>
                </a:gridCol>
                <a:gridCol w="246888">
                  <a:extLst>
                    <a:ext uri="{9D8B030D-6E8A-4147-A177-3AD203B41FA5}">
                      <a16:colId xmlns:a16="http://schemas.microsoft.com/office/drawing/2014/main" val="2117589091"/>
                    </a:ext>
                  </a:extLst>
                </a:gridCol>
                <a:gridCol w="246888">
                  <a:extLst>
                    <a:ext uri="{9D8B030D-6E8A-4147-A177-3AD203B41FA5}">
                      <a16:colId xmlns:a16="http://schemas.microsoft.com/office/drawing/2014/main" val="4221588562"/>
                    </a:ext>
                  </a:extLst>
                </a:gridCol>
                <a:gridCol w="246888">
                  <a:extLst>
                    <a:ext uri="{9D8B030D-6E8A-4147-A177-3AD203B41FA5}">
                      <a16:colId xmlns:a16="http://schemas.microsoft.com/office/drawing/2014/main" val="1725231067"/>
                    </a:ext>
                  </a:extLst>
                </a:gridCol>
                <a:gridCol w="246888">
                  <a:extLst>
                    <a:ext uri="{9D8B030D-6E8A-4147-A177-3AD203B41FA5}">
                      <a16:colId xmlns:a16="http://schemas.microsoft.com/office/drawing/2014/main" val="392155887"/>
                    </a:ext>
                  </a:extLst>
                </a:gridCol>
                <a:gridCol w="987553">
                  <a:extLst>
                    <a:ext uri="{9D8B030D-6E8A-4147-A177-3AD203B41FA5}">
                      <a16:colId xmlns:a16="http://schemas.microsoft.com/office/drawing/2014/main" val="3590301013"/>
                    </a:ext>
                  </a:extLst>
                </a:gridCol>
                <a:gridCol w="493776">
                  <a:extLst>
                    <a:ext uri="{9D8B030D-6E8A-4147-A177-3AD203B41FA5}">
                      <a16:colId xmlns:a16="http://schemas.microsoft.com/office/drawing/2014/main" val="558798535"/>
                    </a:ext>
                  </a:extLst>
                </a:gridCol>
                <a:gridCol w="493776">
                  <a:extLst>
                    <a:ext uri="{9D8B030D-6E8A-4147-A177-3AD203B41FA5}">
                      <a16:colId xmlns:a16="http://schemas.microsoft.com/office/drawing/2014/main" val="338552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89410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17:25:28</a:t>
                      </a:r>
                      <a:r>
                        <a:rPr kumimoji="0" lang="es-ES" sz="1000" b="0" i="0" u="none" strike="noStrike" kern="1200" cap="none" spc="0" normalizeH="0" baseline="0" noProof="0">
                          <a:ln>
                            <a:noFill/>
                          </a:ln>
                          <a:solidFill>
                            <a:prstClr val="black"/>
                          </a:solidFill>
                          <a:effectLst/>
                          <a:uLnTx/>
                          <a:uFillTx/>
                          <a:latin typeface="Calibri"/>
                          <a:ea typeface="+mn-ea"/>
                          <a:cs typeface="+mn-cs"/>
                        </a:rPr>
                        <a:t>
 ¿Cliente Santander? Esta promoción es para ti. Tienes hasta el 9 de noviembre para reservar con nuestros descuentos más altos: hasta 57% OFF, 12 MSI y hasta 15% de cashback con tu tarjeta digital. Reserva tu hotel de lujo hoy.
OR
Maximiza tu ahorro con la Venta Flash Santander. Obtén hasta 57% de descuento, paga en hasta 12 MSI y recibe hasta 15% de cashback con tu tarjeta digital. Válido solo hasta el 9 de noviembre. No dejes pasar esta oportunidad.
OR
Sácale provecho a tu tarjeta digital Santander. Reserva antes del 9 de noviembre y obtén un triple beneficio: hasta 57% de descuento en tu hotel, 12 MSI y hasta 15% de cashback. Asegura tu viaje de lujo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https://quintly-eu-image-storage.s3.amazonaws.com/fb028da61d6a54667413df90e1316ff5/2ef46b4002eb429f15f44c9e4d29f659.jpg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RESORTS_FAG_FALC_MEX_CONV_META_AON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09508620"/>
                  </a:ext>
                </a:extLst>
              </a:tr>
            </a:tbl>
          </a:graphicData>
        </a:graphic>
      </p:graphicFrame>
      <p:sp>
        <p:nvSpPr>
          <p:cNvPr id="4" name="Text Placeholder 3">
            <a:extLst>
              <a:ext uri="{FF2B5EF4-FFF2-40B4-BE49-F238E27FC236}">
                <a16:creationId xmlns:a16="http://schemas.microsoft.com/office/drawing/2014/main" id="{83DFDCFC-ED32-43B9-B7FB-F8F716A5AE74}"/>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220823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777F5-5EA5-4E80-AE5D-CD63849D7B0C}"/>
              </a:ext>
            </a:extLst>
          </p:cNvPr>
          <p:cNvSpPr>
            <a:spLocks noGrp="1"/>
          </p:cNvSpPr>
          <p:nvPr>
            <p:ph type="title"/>
          </p:nvPr>
        </p:nvSpPr>
        <p:spPr/>
        <p:txBody>
          <a:bodyPr/>
          <a:lstStyle/>
          <a:p>
            <a:r>
              <a:rPr lang="en-US"/>
              <a:t>Facebook Ads Performance Table | All profiles - 9 of 26</a:t>
            </a:r>
          </a:p>
        </p:txBody>
      </p:sp>
      <p:graphicFrame>
        <p:nvGraphicFramePr>
          <p:cNvPr id="5" name="Table Placeholder 4">
            <a:extLst>
              <a:ext uri="{FF2B5EF4-FFF2-40B4-BE49-F238E27FC236}">
                <a16:creationId xmlns:a16="http://schemas.microsoft.com/office/drawing/2014/main" id="{40F9D3D5-A5C6-4582-A97A-868F9C500EEC}"/>
              </a:ext>
            </a:extLst>
          </p:cNvPr>
          <p:cNvGraphicFramePr>
            <a:graphicFrameLocks noGrp="1"/>
          </p:cNvGraphicFramePr>
          <p:nvPr>
            <p:ph type="tbl" sz="quarter" idx="13"/>
            <p:extLst>
              <p:ext uri="{D42A27DB-BD31-4B8C-83A1-F6EECF244321}">
                <p14:modId xmlns:p14="http://schemas.microsoft.com/office/powerpoint/2010/main" val="3997516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980940771"/>
                    </a:ext>
                  </a:extLst>
                </a:gridCol>
                <a:gridCol w="658369">
                  <a:extLst>
                    <a:ext uri="{9D8B030D-6E8A-4147-A177-3AD203B41FA5}">
                      <a16:colId xmlns:a16="http://schemas.microsoft.com/office/drawing/2014/main" val="1248407414"/>
                    </a:ext>
                  </a:extLst>
                </a:gridCol>
                <a:gridCol w="246888">
                  <a:extLst>
                    <a:ext uri="{9D8B030D-6E8A-4147-A177-3AD203B41FA5}">
                      <a16:colId xmlns:a16="http://schemas.microsoft.com/office/drawing/2014/main" val="1768705853"/>
                    </a:ext>
                  </a:extLst>
                </a:gridCol>
                <a:gridCol w="246888">
                  <a:extLst>
                    <a:ext uri="{9D8B030D-6E8A-4147-A177-3AD203B41FA5}">
                      <a16:colId xmlns:a16="http://schemas.microsoft.com/office/drawing/2014/main" val="334215525"/>
                    </a:ext>
                  </a:extLst>
                </a:gridCol>
                <a:gridCol w="246888">
                  <a:extLst>
                    <a:ext uri="{9D8B030D-6E8A-4147-A177-3AD203B41FA5}">
                      <a16:colId xmlns:a16="http://schemas.microsoft.com/office/drawing/2014/main" val="1074784919"/>
                    </a:ext>
                  </a:extLst>
                </a:gridCol>
                <a:gridCol w="246888">
                  <a:extLst>
                    <a:ext uri="{9D8B030D-6E8A-4147-A177-3AD203B41FA5}">
                      <a16:colId xmlns:a16="http://schemas.microsoft.com/office/drawing/2014/main" val="3638032498"/>
                    </a:ext>
                  </a:extLst>
                </a:gridCol>
                <a:gridCol w="246888">
                  <a:extLst>
                    <a:ext uri="{9D8B030D-6E8A-4147-A177-3AD203B41FA5}">
                      <a16:colId xmlns:a16="http://schemas.microsoft.com/office/drawing/2014/main" val="2551933068"/>
                    </a:ext>
                  </a:extLst>
                </a:gridCol>
                <a:gridCol w="246888">
                  <a:extLst>
                    <a:ext uri="{9D8B030D-6E8A-4147-A177-3AD203B41FA5}">
                      <a16:colId xmlns:a16="http://schemas.microsoft.com/office/drawing/2014/main" val="2851353245"/>
                    </a:ext>
                  </a:extLst>
                </a:gridCol>
                <a:gridCol w="246888">
                  <a:extLst>
                    <a:ext uri="{9D8B030D-6E8A-4147-A177-3AD203B41FA5}">
                      <a16:colId xmlns:a16="http://schemas.microsoft.com/office/drawing/2014/main" val="1062624916"/>
                    </a:ext>
                  </a:extLst>
                </a:gridCol>
                <a:gridCol w="246888">
                  <a:extLst>
                    <a:ext uri="{9D8B030D-6E8A-4147-A177-3AD203B41FA5}">
                      <a16:colId xmlns:a16="http://schemas.microsoft.com/office/drawing/2014/main" val="1014846075"/>
                    </a:ext>
                  </a:extLst>
                </a:gridCol>
                <a:gridCol w="246888">
                  <a:extLst>
                    <a:ext uri="{9D8B030D-6E8A-4147-A177-3AD203B41FA5}">
                      <a16:colId xmlns:a16="http://schemas.microsoft.com/office/drawing/2014/main" val="486273738"/>
                    </a:ext>
                  </a:extLst>
                </a:gridCol>
                <a:gridCol w="246888">
                  <a:extLst>
                    <a:ext uri="{9D8B030D-6E8A-4147-A177-3AD203B41FA5}">
                      <a16:colId xmlns:a16="http://schemas.microsoft.com/office/drawing/2014/main" val="1802203805"/>
                    </a:ext>
                  </a:extLst>
                </a:gridCol>
                <a:gridCol w="246888">
                  <a:extLst>
                    <a:ext uri="{9D8B030D-6E8A-4147-A177-3AD203B41FA5}">
                      <a16:colId xmlns:a16="http://schemas.microsoft.com/office/drawing/2014/main" val="1085242122"/>
                    </a:ext>
                  </a:extLst>
                </a:gridCol>
                <a:gridCol w="246888">
                  <a:extLst>
                    <a:ext uri="{9D8B030D-6E8A-4147-A177-3AD203B41FA5}">
                      <a16:colId xmlns:a16="http://schemas.microsoft.com/office/drawing/2014/main" val="1388989986"/>
                    </a:ext>
                  </a:extLst>
                </a:gridCol>
                <a:gridCol w="246888">
                  <a:extLst>
                    <a:ext uri="{9D8B030D-6E8A-4147-A177-3AD203B41FA5}">
                      <a16:colId xmlns:a16="http://schemas.microsoft.com/office/drawing/2014/main" val="2506707896"/>
                    </a:ext>
                  </a:extLst>
                </a:gridCol>
                <a:gridCol w="246888">
                  <a:extLst>
                    <a:ext uri="{9D8B030D-6E8A-4147-A177-3AD203B41FA5}">
                      <a16:colId xmlns:a16="http://schemas.microsoft.com/office/drawing/2014/main" val="985501718"/>
                    </a:ext>
                  </a:extLst>
                </a:gridCol>
                <a:gridCol w="246888">
                  <a:extLst>
                    <a:ext uri="{9D8B030D-6E8A-4147-A177-3AD203B41FA5}">
                      <a16:colId xmlns:a16="http://schemas.microsoft.com/office/drawing/2014/main" val="3091685464"/>
                    </a:ext>
                  </a:extLst>
                </a:gridCol>
                <a:gridCol w="246888">
                  <a:extLst>
                    <a:ext uri="{9D8B030D-6E8A-4147-A177-3AD203B41FA5}">
                      <a16:colId xmlns:a16="http://schemas.microsoft.com/office/drawing/2014/main" val="2435419256"/>
                    </a:ext>
                  </a:extLst>
                </a:gridCol>
                <a:gridCol w="246888">
                  <a:extLst>
                    <a:ext uri="{9D8B030D-6E8A-4147-A177-3AD203B41FA5}">
                      <a16:colId xmlns:a16="http://schemas.microsoft.com/office/drawing/2014/main" val="1066038785"/>
                    </a:ext>
                  </a:extLst>
                </a:gridCol>
                <a:gridCol w="246888">
                  <a:extLst>
                    <a:ext uri="{9D8B030D-6E8A-4147-A177-3AD203B41FA5}">
                      <a16:colId xmlns:a16="http://schemas.microsoft.com/office/drawing/2014/main" val="4235771067"/>
                    </a:ext>
                  </a:extLst>
                </a:gridCol>
                <a:gridCol w="987553">
                  <a:extLst>
                    <a:ext uri="{9D8B030D-6E8A-4147-A177-3AD203B41FA5}">
                      <a16:colId xmlns:a16="http://schemas.microsoft.com/office/drawing/2014/main" val="480700288"/>
                    </a:ext>
                  </a:extLst>
                </a:gridCol>
                <a:gridCol w="493776">
                  <a:extLst>
                    <a:ext uri="{9D8B030D-6E8A-4147-A177-3AD203B41FA5}">
                      <a16:colId xmlns:a16="http://schemas.microsoft.com/office/drawing/2014/main" val="1186421335"/>
                    </a:ext>
                  </a:extLst>
                </a:gridCol>
                <a:gridCol w="493776">
                  <a:extLst>
                    <a:ext uri="{9D8B030D-6E8A-4147-A177-3AD203B41FA5}">
                      <a16:colId xmlns:a16="http://schemas.microsoft.com/office/drawing/2014/main" val="1775382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434261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17:25:28</a:t>
                      </a:r>
                      <a:r>
                        <a:rPr kumimoji="0" lang="es-ES" sz="1000" b="0" i="0" u="none" strike="noStrike" kern="1200" cap="none" spc="0" normalizeH="0" baseline="0" noProof="0">
                          <a:ln>
                            <a:noFill/>
                          </a:ln>
                          <a:solidFill>
                            <a:prstClr val="black"/>
                          </a:solidFill>
                          <a:effectLst/>
                          <a:uLnTx/>
                          <a:uFillTx/>
                          <a:latin typeface="Calibri"/>
                          <a:ea typeface="+mn-ea"/>
                          <a:cs typeface="+mn-cs"/>
                        </a:rPr>
                        <a:t>
 ¿Cliente Santander? Esta promoción es para ti. Tienes hasta el 9 de noviembre para reservar con nuestros descuentos más altos: hasta 57% OFF, 12 MSI y hasta 15% de cashback con tu tarjeta digital. Reserva tu hotel de lujo hoy.
OR
Maximiza tu ahorro con la Venta Flash Santander. Obtén hasta 57% de descuento, paga en hasta 12 MSI y recibe hasta 15% de cashback con tu tarjeta digital. Válido solo hasta el 9 de noviembre. No dejes pasar esta oportunidad.
OR
Sácale provecho a tu tarjeta digital Santander. Reserva antes del 9 de noviembre y obtén un triple beneficio: hasta 57% de descuento en tu hotel, 12 MSI y hasta 15% de cashback. Asegura tu viaje de lujo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https://quintly-eu-image-storage.s3.amazonaws.com/fb028da61d6a54667413df90e1316ff5/2ef46b4002eb429f15f44c9e4d29f659.jpg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RESORTS_FAG_FALC_MEX_CONV_META_AON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88661234"/>
                  </a:ext>
                </a:extLst>
              </a:tr>
            </a:tbl>
          </a:graphicData>
        </a:graphic>
      </p:graphicFrame>
      <p:sp>
        <p:nvSpPr>
          <p:cNvPr id="4" name="Text Placeholder 3">
            <a:extLst>
              <a:ext uri="{FF2B5EF4-FFF2-40B4-BE49-F238E27FC236}">
                <a16:creationId xmlns:a16="http://schemas.microsoft.com/office/drawing/2014/main" id="{E00CF01D-71DF-47B1-9CAD-15CAD56F9B38}"/>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3443213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6BD5D-E252-483D-9314-FA6064BE0EDE}"/>
              </a:ext>
            </a:extLst>
          </p:cNvPr>
          <p:cNvSpPr>
            <a:spLocks noGrp="1"/>
          </p:cNvSpPr>
          <p:nvPr>
            <p:ph type="title"/>
          </p:nvPr>
        </p:nvSpPr>
        <p:spPr/>
        <p:txBody>
          <a:bodyPr/>
          <a:lstStyle/>
          <a:p>
            <a:r>
              <a:rPr lang="en-US"/>
              <a:t>Facebook Ads Performance Table | All profiles - 10 of 26</a:t>
            </a:r>
          </a:p>
        </p:txBody>
      </p:sp>
      <p:graphicFrame>
        <p:nvGraphicFramePr>
          <p:cNvPr id="5" name="Table Placeholder 4">
            <a:extLst>
              <a:ext uri="{FF2B5EF4-FFF2-40B4-BE49-F238E27FC236}">
                <a16:creationId xmlns:a16="http://schemas.microsoft.com/office/drawing/2014/main" id="{A5ACC9DF-634E-456D-98CC-39770F98BE36}"/>
              </a:ext>
            </a:extLst>
          </p:cNvPr>
          <p:cNvGraphicFramePr>
            <a:graphicFrameLocks noGrp="1"/>
          </p:cNvGraphicFramePr>
          <p:nvPr>
            <p:ph type="tbl" sz="quarter" idx="13"/>
            <p:extLst>
              <p:ext uri="{D42A27DB-BD31-4B8C-83A1-F6EECF244321}">
                <p14:modId xmlns:p14="http://schemas.microsoft.com/office/powerpoint/2010/main" val="1848532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3984057800"/>
                    </a:ext>
                  </a:extLst>
                </a:gridCol>
                <a:gridCol w="658369">
                  <a:extLst>
                    <a:ext uri="{9D8B030D-6E8A-4147-A177-3AD203B41FA5}">
                      <a16:colId xmlns:a16="http://schemas.microsoft.com/office/drawing/2014/main" val="3281625814"/>
                    </a:ext>
                  </a:extLst>
                </a:gridCol>
                <a:gridCol w="246888">
                  <a:extLst>
                    <a:ext uri="{9D8B030D-6E8A-4147-A177-3AD203B41FA5}">
                      <a16:colId xmlns:a16="http://schemas.microsoft.com/office/drawing/2014/main" val="3447051570"/>
                    </a:ext>
                  </a:extLst>
                </a:gridCol>
                <a:gridCol w="246888">
                  <a:extLst>
                    <a:ext uri="{9D8B030D-6E8A-4147-A177-3AD203B41FA5}">
                      <a16:colId xmlns:a16="http://schemas.microsoft.com/office/drawing/2014/main" val="2630223199"/>
                    </a:ext>
                  </a:extLst>
                </a:gridCol>
                <a:gridCol w="246888">
                  <a:extLst>
                    <a:ext uri="{9D8B030D-6E8A-4147-A177-3AD203B41FA5}">
                      <a16:colId xmlns:a16="http://schemas.microsoft.com/office/drawing/2014/main" val="1808695736"/>
                    </a:ext>
                  </a:extLst>
                </a:gridCol>
                <a:gridCol w="246888">
                  <a:extLst>
                    <a:ext uri="{9D8B030D-6E8A-4147-A177-3AD203B41FA5}">
                      <a16:colId xmlns:a16="http://schemas.microsoft.com/office/drawing/2014/main" val="3152874820"/>
                    </a:ext>
                  </a:extLst>
                </a:gridCol>
                <a:gridCol w="246888">
                  <a:extLst>
                    <a:ext uri="{9D8B030D-6E8A-4147-A177-3AD203B41FA5}">
                      <a16:colId xmlns:a16="http://schemas.microsoft.com/office/drawing/2014/main" val="1839345462"/>
                    </a:ext>
                  </a:extLst>
                </a:gridCol>
                <a:gridCol w="246888">
                  <a:extLst>
                    <a:ext uri="{9D8B030D-6E8A-4147-A177-3AD203B41FA5}">
                      <a16:colId xmlns:a16="http://schemas.microsoft.com/office/drawing/2014/main" val="1943926034"/>
                    </a:ext>
                  </a:extLst>
                </a:gridCol>
                <a:gridCol w="246888">
                  <a:extLst>
                    <a:ext uri="{9D8B030D-6E8A-4147-A177-3AD203B41FA5}">
                      <a16:colId xmlns:a16="http://schemas.microsoft.com/office/drawing/2014/main" val="2997433476"/>
                    </a:ext>
                  </a:extLst>
                </a:gridCol>
                <a:gridCol w="246888">
                  <a:extLst>
                    <a:ext uri="{9D8B030D-6E8A-4147-A177-3AD203B41FA5}">
                      <a16:colId xmlns:a16="http://schemas.microsoft.com/office/drawing/2014/main" val="256547407"/>
                    </a:ext>
                  </a:extLst>
                </a:gridCol>
                <a:gridCol w="246888">
                  <a:extLst>
                    <a:ext uri="{9D8B030D-6E8A-4147-A177-3AD203B41FA5}">
                      <a16:colId xmlns:a16="http://schemas.microsoft.com/office/drawing/2014/main" val="2845071556"/>
                    </a:ext>
                  </a:extLst>
                </a:gridCol>
                <a:gridCol w="246888">
                  <a:extLst>
                    <a:ext uri="{9D8B030D-6E8A-4147-A177-3AD203B41FA5}">
                      <a16:colId xmlns:a16="http://schemas.microsoft.com/office/drawing/2014/main" val="2558444161"/>
                    </a:ext>
                  </a:extLst>
                </a:gridCol>
                <a:gridCol w="246888">
                  <a:extLst>
                    <a:ext uri="{9D8B030D-6E8A-4147-A177-3AD203B41FA5}">
                      <a16:colId xmlns:a16="http://schemas.microsoft.com/office/drawing/2014/main" val="1510891584"/>
                    </a:ext>
                  </a:extLst>
                </a:gridCol>
                <a:gridCol w="246888">
                  <a:extLst>
                    <a:ext uri="{9D8B030D-6E8A-4147-A177-3AD203B41FA5}">
                      <a16:colId xmlns:a16="http://schemas.microsoft.com/office/drawing/2014/main" val="2246310946"/>
                    </a:ext>
                  </a:extLst>
                </a:gridCol>
                <a:gridCol w="246888">
                  <a:extLst>
                    <a:ext uri="{9D8B030D-6E8A-4147-A177-3AD203B41FA5}">
                      <a16:colId xmlns:a16="http://schemas.microsoft.com/office/drawing/2014/main" val="2692911441"/>
                    </a:ext>
                  </a:extLst>
                </a:gridCol>
                <a:gridCol w="246888">
                  <a:extLst>
                    <a:ext uri="{9D8B030D-6E8A-4147-A177-3AD203B41FA5}">
                      <a16:colId xmlns:a16="http://schemas.microsoft.com/office/drawing/2014/main" val="3463471180"/>
                    </a:ext>
                  </a:extLst>
                </a:gridCol>
                <a:gridCol w="246888">
                  <a:extLst>
                    <a:ext uri="{9D8B030D-6E8A-4147-A177-3AD203B41FA5}">
                      <a16:colId xmlns:a16="http://schemas.microsoft.com/office/drawing/2014/main" val="4076218216"/>
                    </a:ext>
                  </a:extLst>
                </a:gridCol>
                <a:gridCol w="246888">
                  <a:extLst>
                    <a:ext uri="{9D8B030D-6E8A-4147-A177-3AD203B41FA5}">
                      <a16:colId xmlns:a16="http://schemas.microsoft.com/office/drawing/2014/main" val="2646118120"/>
                    </a:ext>
                  </a:extLst>
                </a:gridCol>
                <a:gridCol w="246888">
                  <a:extLst>
                    <a:ext uri="{9D8B030D-6E8A-4147-A177-3AD203B41FA5}">
                      <a16:colId xmlns:a16="http://schemas.microsoft.com/office/drawing/2014/main" val="3326120855"/>
                    </a:ext>
                  </a:extLst>
                </a:gridCol>
                <a:gridCol w="246888">
                  <a:extLst>
                    <a:ext uri="{9D8B030D-6E8A-4147-A177-3AD203B41FA5}">
                      <a16:colId xmlns:a16="http://schemas.microsoft.com/office/drawing/2014/main" val="3727568503"/>
                    </a:ext>
                  </a:extLst>
                </a:gridCol>
                <a:gridCol w="987553">
                  <a:extLst>
                    <a:ext uri="{9D8B030D-6E8A-4147-A177-3AD203B41FA5}">
                      <a16:colId xmlns:a16="http://schemas.microsoft.com/office/drawing/2014/main" val="404488888"/>
                    </a:ext>
                  </a:extLst>
                </a:gridCol>
                <a:gridCol w="493776">
                  <a:extLst>
                    <a:ext uri="{9D8B030D-6E8A-4147-A177-3AD203B41FA5}">
                      <a16:colId xmlns:a16="http://schemas.microsoft.com/office/drawing/2014/main" val="3621682324"/>
                    </a:ext>
                  </a:extLst>
                </a:gridCol>
                <a:gridCol w="493776">
                  <a:extLst>
                    <a:ext uri="{9D8B030D-6E8A-4147-A177-3AD203B41FA5}">
                      <a16:colId xmlns:a16="http://schemas.microsoft.com/office/drawing/2014/main" val="472475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229187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17:22:05</a:t>
                      </a:r>
                      <a:r>
                        <a:rPr kumimoji="0" lang="es-ES" sz="1000" b="0" i="0" u="none" strike="noStrike" kern="1200" cap="none" spc="0" normalizeH="0" baseline="0" noProof="0">
                          <a:ln>
                            <a:noFill/>
                          </a:ln>
                          <a:solidFill>
                            <a:prstClr val="black"/>
                          </a:solidFill>
                          <a:effectLst/>
                          <a:uLnTx/>
                          <a:uFillTx/>
                          <a:latin typeface="Calibri"/>
                          <a:ea typeface="+mn-ea"/>
                          <a:cs typeface="+mn-cs"/>
                        </a:rPr>
                        <a:t>
 ¿Cliente Santander? Esta promoción es para ti. Tienes hasta el 9 de noviembre para reservar con nuestros descuentos más altos: hasta 57% OFF, 12 MSI y hasta 15% de cashback con tu tarjeta digital. Reserva tu hotel de lujo hoy.
OR
Maximiza tu ahorro con la Venta Flash Santander. Obtén hasta 57% de descuento, paga en hasta 12 MSI y recibe hasta 15% de cashback con tu tarjeta digital. Válido solo hasta el 9 de noviembre. No dejes pasar esta oportunidad.
OR
Sácale provecho a tu tarjeta digital Santander. Reserva antes del 9 de noviembre y obtén un triple beneficio: hasta 57% de descuento en tu hotel, 12 MSI y hasta 15% de cashback. Asegura tu viaje de lujo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https://quintly-eu-image-storage.s3.amazonaws.com/fb028da61d6a54667413df90e1316ff5/2ef46b4002eb429f15f44c9e4d29f659.jpg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black"/>
                          </a:solidFill>
                          <a:effectLst/>
                          <a:uLnTx/>
                          <a:uFillTx/>
                          <a:latin typeface="Calibri"/>
                          <a:ea typeface="+mn-ea"/>
                          <a:cs typeface="+mn-cs"/>
                        </a:rPr>
                        <a:t>RESORTS_FAG_FACB_MEX_CONV_META_AON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17556160"/>
                  </a:ext>
                </a:extLst>
              </a:tr>
            </a:tbl>
          </a:graphicData>
        </a:graphic>
      </p:graphicFrame>
      <p:sp>
        <p:nvSpPr>
          <p:cNvPr id="4" name="Text Placeholder 3">
            <a:extLst>
              <a:ext uri="{FF2B5EF4-FFF2-40B4-BE49-F238E27FC236}">
                <a16:creationId xmlns:a16="http://schemas.microsoft.com/office/drawing/2014/main" id="{7EA3A423-C5A9-4CB3-95C9-F1D4E560224B}"/>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5065650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08F2F-5B57-4B67-9C1B-0FC57D00D885}"/>
              </a:ext>
            </a:extLst>
          </p:cNvPr>
          <p:cNvSpPr>
            <a:spLocks noGrp="1"/>
          </p:cNvSpPr>
          <p:nvPr>
            <p:ph type="title"/>
          </p:nvPr>
        </p:nvSpPr>
        <p:spPr/>
        <p:txBody>
          <a:bodyPr/>
          <a:lstStyle/>
          <a:p>
            <a:r>
              <a:rPr lang="en-US"/>
              <a:t>Facebook Ads Performance Table | All profiles - 11 of 26</a:t>
            </a:r>
          </a:p>
        </p:txBody>
      </p:sp>
      <p:graphicFrame>
        <p:nvGraphicFramePr>
          <p:cNvPr id="5" name="Table Placeholder 4">
            <a:extLst>
              <a:ext uri="{FF2B5EF4-FFF2-40B4-BE49-F238E27FC236}">
                <a16:creationId xmlns:a16="http://schemas.microsoft.com/office/drawing/2014/main" id="{4A7072D0-E228-463A-BDDC-6078A403E2A1}"/>
              </a:ext>
            </a:extLst>
          </p:cNvPr>
          <p:cNvGraphicFramePr>
            <a:graphicFrameLocks noGrp="1"/>
          </p:cNvGraphicFramePr>
          <p:nvPr>
            <p:ph type="tbl" sz="quarter" idx="13"/>
            <p:extLst>
              <p:ext uri="{D42A27DB-BD31-4B8C-83A1-F6EECF244321}">
                <p14:modId xmlns:p14="http://schemas.microsoft.com/office/powerpoint/2010/main" val="2060910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4257218784"/>
                    </a:ext>
                  </a:extLst>
                </a:gridCol>
                <a:gridCol w="658369">
                  <a:extLst>
                    <a:ext uri="{9D8B030D-6E8A-4147-A177-3AD203B41FA5}">
                      <a16:colId xmlns:a16="http://schemas.microsoft.com/office/drawing/2014/main" val="423408231"/>
                    </a:ext>
                  </a:extLst>
                </a:gridCol>
                <a:gridCol w="246888">
                  <a:extLst>
                    <a:ext uri="{9D8B030D-6E8A-4147-A177-3AD203B41FA5}">
                      <a16:colId xmlns:a16="http://schemas.microsoft.com/office/drawing/2014/main" val="3555519770"/>
                    </a:ext>
                  </a:extLst>
                </a:gridCol>
                <a:gridCol w="246888">
                  <a:extLst>
                    <a:ext uri="{9D8B030D-6E8A-4147-A177-3AD203B41FA5}">
                      <a16:colId xmlns:a16="http://schemas.microsoft.com/office/drawing/2014/main" val="1859251460"/>
                    </a:ext>
                  </a:extLst>
                </a:gridCol>
                <a:gridCol w="246888">
                  <a:extLst>
                    <a:ext uri="{9D8B030D-6E8A-4147-A177-3AD203B41FA5}">
                      <a16:colId xmlns:a16="http://schemas.microsoft.com/office/drawing/2014/main" val="3544232011"/>
                    </a:ext>
                  </a:extLst>
                </a:gridCol>
                <a:gridCol w="246888">
                  <a:extLst>
                    <a:ext uri="{9D8B030D-6E8A-4147-A177-3AD203B41FA5}">
                      <a16:colId xmlns:a16="http://schemas.microsoft.com/office/drawing/2014/main" val="3274155777"/>
                    </a:ext>
                  </a:extLst>
                </a:gridCol>
                <a:gridCol w="246888">
                  <a:extLst>
                    <a:ext uri="{9D8B030D-6E8A-4147-A177-3AD203B41FA5}">
                      <a16:colId xmlns:a16="http://schemas.microsoft.com/office/drawing/2014/main" val="3402485928"/>
                    </a:ext>
                  </a:extLst>
                </a:gridCol>
                <a:gridCol w="246888">
                  <a:extLst>
                    <a:ext uri="{9D8B030D-6E8A-4147-A177-3AD203B41FA5}">
                      <a16:colId xmlns:a16="http://schemas.microsoft.com/office/drawing/2014/main" val="1163472044"/>
                    </a:ext>
                  </a:extLst>
                </a:gridCol>
                <a:gridCol w="246888">
                  <a:extLst>
                    <a:ext uri="{9D8B030D-6E8A-4147-A177-3AD203B41FA5}">
                      <a16:colId xmlns:a16="http://schemas.microsoft.com/office/drawing/2014/main" val="1091012549"/>
                    </a:ext>
                  </a:extLst>
                </a:gridCol>
                <a:gridCol w="246888">
                  <a:extLst>
                    <a:ext uri="{9D8B030D-6E8A-4147-A177-3AD203B41FA5}">
                      <a16:colId xmlns:a16="http://schemas.microsoft.com/office/drawing/2014/main" val="169499149"/>
                    </a:ext>
                  </a:extLst>
                </a:gridCol>
                <a:gridCol w="246888">
                  <a:extLst>
                    <a:ext uri="{9D8B030D-6E8A-4147-A177-3AD203B41FA5}">
                      <a16:colId xmlns:a16="http://schemas.microsoft.com/office/drawing/2014/main" val="3264041519"/>
                    </a:ext>
                  </a:extLst>
                </a:gridCol>
                <a:gridCol w="246888">
                  <a:extLst>
                    <a:ext uri="{9D8B030D-6E8A-4147-A177-3AD203B41FA5}">
                      <a16:colId xmlns:a16="http://schemas.microsoft.com/office/drawing/2014/main" val="3175141413"/>
                    </a:ext>
                  </a:extLst>
                </a:gridCol>
                <a:gridCol w="246888">
                  <a:extLst>
                    <a:ext uri="{9D8B030D-6E8A-4147-A177-3AD203B41FA5}">
                      <a16:colId xmlns:a16="http://schemas.microsoft.com/office/drawing/2014/main" val="2952844151"/>
                    </a:ext>
                  </a:extLst>
                </a:gridCol>
                <a:gridCol w="246888">
                  <a:extLst>
                    <a:ext uri="{9D8B030D-6E8A-4147-A177-3AD203B41FA5}">
                      <a16:colId xmlns:a16="http://schemas.microsoft.com/office/drawing/2014/main" val="4047508705"/>
                    </a:ext>
                  </a:extLst>
                </a:gridCol>
                <a:gridCol w="246888">
                  <a:extLst>
                    <a:ext uri="{9D8B030D-6E8A-4147-A177-3AD203B41FA5}">
                      <a16:colId xmlns:a16="http://schemas.microsoft.com/office/drawing/2014/main" val="2276058520"/>
                    </a:ext>
                  </a:extLst>
                </a:gridCol>
                <a:gridCol w="246888">
                  <a:extLst>
                    <a:ext uri="{9D8B030D-6E8A-4147-A177-3AD203B41FA5}">
                      <a16:colId xmlns:a16="http://schemas.microsoft.com/office/drawing/2014/main" val="429440281"/>
                    </a:ext>
                  </a:extLst>
                </a:gridCol>
                <a:gridCol w="246888">
                  <a:extLst>
                    <a:ext uri="{9D8B030D-6E8A-4147-A177-3AD203B41FA5}">
                      <a16:colId xmlns:a16="http://schemas.microsoft.com/office/drawing/2014/main" val="1767539068"/>
                    </a:ext>
                  </a:extLst>
                </a:gridCol>
                <a:gridCol w="246888">
                  <a:extLst>
                    <a:ext uri="{9D8B030D-6E8A-4147-A177-3AD203B41FA5}">
                      <a16:colId xmlns:a16="http://schemas.microsoft.com/office/drawing/2014/main" val="1164224737"/>
                    </a:ext>
                  </a:extLst>
                </a:gridCol>
                <a:gridCol w="246888">
                  <a:extLst>
                    <a:ext uri="{9D8B030D-6E8A-4147-A177-3AD203B41FA5}">
                      <a16:colId xmlns:a16="http://schemas.microsoft.com/office/drawing/2014/main" val="3884646638"/>
                    </a:ext>
                  </a:extLst>
                </a:gridCol>
                <a:gridCol w="246888">
                  <a:extLst>
                    <a:ext uri="{9D8B030D-6E8A-4147-A177-3AD203B41FA5}">
                      <a16:colId xmlns:a16="http://schemas.microsoft.com/office/drawing/2014/main" val="461762751"/>
                    </a:ext>
                  </a:extLst>
                </a:gridCol>
                <a:gridCol w="987553">
                  <a:extLst>
                    <a:ext uri="{9D8B030D-6E8A-4147-A177-3AD203B41FA5}">
                      <a16:colId xmlns:a16="http://schemas.microsoft.com/office/drawing/2014/main" val="2205554772"/>
                    </a:ext>
                  </a:extLst>
                </a:gridCol>
                <a:gridCol w="493776">
                  <a:extLst>
                    <a:ext uri="{9D8B030D-6E8A-4147-A177-3AD203B41FA5}">
                      <a16:colId xmlns:a16="http://schemas.microsoft.com/office/drawing/2014/main" val="1529677393"/>
                    </a:ext>
                  </a:extLst>
                </a:gridCol>
                <a:gridCol w="493776">
                  <a:extLst>
                    <a:ext uri="{9D8B030D-6E8A-4147-A177-3AD203B41FA5}">
                      <a16:colId xmlns:a16="http://schemas.microsoft.com/office/drawing/2014/main" val="3271653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89941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17:20:39</a:t>
                      </a:r>
                      <a:r>
                        <a:rPr kumimoji="0" lang="es-ES" sz="1000" b="0" i="0" u="none" strike="noStrike" kern="1200" cap="none" spc="0" normalizeH="0" baseline="0" noProof="0">
                          <a:ln>
                            <a:noFill/>
                          </a:ln>
                          <a:solidFill>
                            <a:prstClr val="black"/>
                          </a:solidFill>
                          <a:effectLst/>
                          <a:uLnTx/>
                          <a:uFillTx/>
                          <a:latin typeface="Calibri"/>
                          <a:ea typeface="+mn-ea"/>
                          <a:cs typeface="+mn-cs"/>
                        </a:rPr>
                        <a:t>
 ¿Cliente Santander? Esta promoción es para ti. Tienes hasta el 9 de noviembre para reservar con nuestros descuentos más altos: hasta 57% OFF, 12 MSI y hasta 15% de cashback con tu tarjeta digital. Reserva tu hotel de lujo hoy.
OR
Maximiza tu ahorro con la Venta Flash Santander. Obtén hasta 57% de descuento, paga en hasta 12 MSI y recibe hasta 15% de cashback con tu tarjeta digital. Válido solo hasta el 9 de noviembre. No dejes pasar esta oportunidad.
OR
Sácale provecho a tu tarjeta digital Santander. Reserva antes del 9 de noviembre y obtén un triple beneficio: hasta 57% de descuento en tu hotel, 12 MSI y hasta 15% de cashback. Asegura tu viaje de lujo ahora.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https://quintly-eu-image-storage.s3.amazonaws.com/fb028da61d6a54667413df90e1316ff5/2ef46b4002eb429f15f44c9e4d29f659.jpg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b-NO" sz="1000" b="0" i="0" u="none" strike="noStrike" kern="1200" cap="none" spc="0" normalizeH="0" baseline="0" noProof="0">
                          <a:ln>
                            <a:noFill/>
                          </a:ln>
                          <a:solidFill>
                            <a:prstClr val="black"/>
                          </a:solidFill>
                          <a:effectLst/>
                          <a:uLnTx/>
                          <a:uFillTx/>
                          <a:latin typeface="Calibri"/>
                          <a:ea typeface="+mn-ea"/>
                          <a:cs typeface="+mn-cs"/>
                        </a:rPr>
                        <a:t>RESORTS_FAG_FACB_MEX_CONV_META_AON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95447990"/>
                  </a:ext>
                </a:extLst>
              </a:tr>
            </a:tbl>
          </a:graphicData>
        </a:graphic>
      </p:graphicFrame>
      <p:sp>
        <p:nvSpPr>
          <p:cNvPr id="4" name="Text Placeholder 3">
            <a:extLst>
              <a:ext uri="{FF2B5EF4-FFF2-40B4-BE49-F238E27FC236}">
                <a16:creationId xmlns:a16="http://schemas.microsoft.com/office/drawing/2014/main" id="{B0640509-8DA8-44F4-8D35-D541EDEFEC86}"/>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691987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60C1C-5E1C-4586-A4D6-B6E19F8C5129}"/>
              </a:ext>
            </a:extLst>
          </p:cNvPr>
          <p:cNvSpPr>
            <a:spLocks noGrp="1"/>
          </p:cNvSpPr>
          <p:nvPr>
            <p:ph type="title"/>
          </p:nvPr>
        </p:nvSpPr>
        <p:spPr/>
        <p:txBody>
          <a:bodyPr/>
          <a:lstStyle/>
          <a:p>
            <a:r>
              <a:rPr lang="en-US"/>
              <a:t>Facebook Ads Performance Table | All profiles - 12 of 26</a:t>
            </a:r>
          </a:p>
        </p:txBody>
      </p:sp>
      <p:graphicFrame>
        <p:nvGraphicFramePr>
          <p:cNvPr id="5" name="Table Placeholder 4">
            <a:extLst>
              <a:ext uri="{FF2B5EF4-FFF2-40B4-BE49-F238E27FC236}">
                <a16:creationId xmlns:a16="http://schemas.microsoft.com/office/drawing/2014/main" id="{2790A8DC-3F9B-4C35-A18F-F32E6ECE56B6}"/>
              </a:ext>
            </a:extLst>
          </p:cNvPr>
          <p:cNvGraphicFramePr>
            <a:graphicFrameLocks noGrp="1"/>
          </p:cNvGraphicFramePr>
          <p:nvPr>
            <p:ph type="tbl" sz="quarter" idx="13"/>
            <p:extLst>
              <p:ext uri="{D42A27DB-BD31-4B8C-83A1-F6EECF244321}">
                <p14:modId xmlns:p14="http://schemas.microsoft.com/office/powerpoint/2010/main" val="694020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673872624"/>
                    </a:ext>
                  </a:extLst>
                </a:gridCol>
                <a:gridCol w="658369">
                  <a:extLst>
                    <a:ext uri="{9D8B030D-6E8A-4147-A177-3AD203B41FA5}">
                      <a16:colId xmlns:a16="http://schemas.microsoft.com/office/drawing/2014/main" val="3404548938"/>
                    </a:ext>
                  </a:extLst>
                </a:gridCol>
                <a:gridCol w="246888">
                  <a:extLst>
                    <a:ext uri="{9D8B030D-6E8A-4147-A177-3AD203B41FA5}">
                      <a16:colId xmlns:a16="http://schemas.microsoft.com/office/drawing/2014/main" val="1712402307"/>
                    </a:ext>
                  </a:extLst>
                </a:gridCol>
                <a:gridCol w="246888">
                  <a:extLst>
                    <a:ext uri="{9D8B030D-6E8A-4147-A177-3AD203B41FA5}">
                      <a16:colId xmlns:a16="http://schemas.microsoft.com/office/drawing/2014/main" val="2656827536"/>
                    </a:ext>
                  </a:extLst>
                </a:gridCol>
                <a:gridCol w="246888">
                  <a:extLst>
                    <a:ext uri="{9D8B030D-6E8A-4147-A177-3AD203B41FA5}">
                      <a16:colId xmlns:a16="http://schemas.microsoft.com/office/drawing/2014/main" val="1839126611"/>
                    </a:ext>
                  </a:extLst>
                </a:gridCol>
                <a:gridCol w="246888">
                  <a:extLst>
                    <a:ext uri="{9D8B030D-6E8A-4147-A177-3AD203B41FA5}">
                      <a16:colId xmlns:a16="http://schemas.microsoft.com/office/drawing/2014/main" val="4079459550"/>
                    </a:ext>
                  </a:extLst>
                </a:gridCol>
                <a:gridCol w="246888">
                  <a:extLst>
                    <a:ext uri="{9D8B030D-6E8A-4147-A177-3AD203B41FA5}">
                      <a16:colId xmlns:a16="http://schemas.microsoft.com/office/drawing/2014/main" val="4221858899"/>
                    </a:ext>
                  </a:extLst>
                </a:gridCol>
                <a:gridCol w="246888">
                  <a:extLst>
                    <a:ext uri="{9D8B030D-6E8A-4147-A177-3AD203B41FA5}">
                      <a16:colId xmlns:a16="http://schemas.microsoft.com/office/drawing/2014/main" val="2271953784"/>
                    </a:ext>
                  </a:extLst>
                </a:gridCol>
                <a:gridCol w="246888">
                  <a:extLst>
                    <a:ext uri="{9D8B030D-6E8A-4147-A177-3AD203B41FA5}">
                      <a16:colId xmlns:a16="http://schemas.microsoft.com/office/drawing/2014/main" val="3335954827"/>
                    </a:ext>
                  </a:extLst>
                </a:gridCol>
                <a:gridCol w="246888">
                  <a:extLst>
                    <a:ext uri="{9D8B030D-6E8A-4147-A177-3AD203B41FA5}">
                      <a16:colId xmlns:a16="http://schemas.microsoft.com/office/drawing/2014/main" val="820669595"/>
                    </a:ext>
                  </a:extLst>
                </a:gridCol>
                <a:gridCol w="246888">
                  <a:extLst>
                    <a:ext uri="{9D8B030D-6E8A-4147-A177-3AD203B41FA5}">
                      <a16:colId xmlns:a16="http://schemas.microsoft.com/office/drawing/2014/main" val="3681096716"/>
                    </a:ext>
                  </a:extLst>
                </a:gridCol>
                <a:gridCol w="246888">
                  <a:extLst>
                    <a:ext uri="{9D8B030D-6E8A-4147-A177-3AD203B41FA5}">
                      <a16:colId xmlns:a16="http://schemas.microsoft.com/office/drawing/2014/main" val="402004455"/>
                    </a:ext>
                  </a:extLst>
                </a:gridCol>
                <a:gridCol w="246888">
                  <a:extLst>
                    <a:ext uri="{9D8B030D-6E8A-4147-A177-3AD203B41FA5}">
                      <a16:colId xmlns:a16="http://schemas.microsoft.com/office/drawing/2014/main" val="737623155"/>
                    </a:ext>
                  </a:extLst>
                </a:gridCol>
                <a:gridCol w="246888">
                  <a:extLst>
                    <a:ext uri="{9D8B030D-6E8A-4147-A177-3AD203B41FA5}">
                      <a16:colId xmlns:a16="http://schemas.microsoft.com/office/drawing/2014/main" val="863244767"/>
                    </a:ext>
                  </a:extLst>
                </a:gridCol>
                <a:gridCol w="246888">
                  <a:extLst>
                    <a:ext uri="{9D8B030D-6E8A-4147-A177-3AD203B41FA5}">
                      <a16:colId xmlns:a16="http://schemas.microsoft.com/office/drawing/2014/main" val="4004358470"/>
                    </a:ext>
                  </a:extLst>
                </a:gridCol>
                <a:gridCol w="246888">
                  <a:extLst>
                    <a:ext uri="{9D8B030D-6E8A-4147-A177-3AD203B41FA5}">
                      <a16:colId xmlns:a16="http://schemas.microsoft.com/office/drawing/2014/main" val="318565517"/>
                    </a:ext>
                  </a:extLst>
                </a:gridCol>
                <a:gridCol w="246888">
                  <a:extLst>
                    <a:ext uri="{9D8B030D-6E8A-4147-A177-3AD203B41FA5}">
                      <a16:colId xmlns:a16="http://schemas.microsoft.com/office/drawing/2014/main" val="283102729"/>
                    </a:ext>
                  </a:extLst>
                </a:gridCol>
                <a:gridCol w="246888">
                  <a:extLst>
                    <a:ext uri="{9D8B030D-6E8A-4147-A177-3AD203B41FA5}">
                      <a16:colId xmlns:a16="http://schemas.microsoft.com/office/drawing/2014/main" val="948548856"/>
                    </a:ext>
                  </a:extLst>
                </a:gridCol>
                <a:gridCol w="246888">
                  <a:extLst>
                    <a:ext uri="{9D8B030D-6E8A-4147-A177-3AD203B41FA5}">
                      <a16:colId xmlns:a16="http://schemas.microsoft.com/office/drawing/2014/main" val="1613363277"/>
                    </a:ext>
                  </a:extLst>
                </a:gridCol>
                <a:gridCol w="246888">
                  <a:extLst>
                    <a:ext uri="{9D8B030D-6E8A-4147-A177-3AD203B41FA5}">
                      <a16:colId xmlns:a16="http://schemas.microsoft.com/office/drawing/2014/main" val="4070460729"/>
                    </a:ext>
                  </a:extLst>
                </a:gridCol>
                <a:gridCol w="987553">
                  <a:extLst>
                    <a:ext uri="{9D8B030D-6E8A-4147-A177-3AD203B41FA5}">
                      <a16:colId xmlns:a16="http://schemas.microsoft.com/office/drawing/2014/main" val="88477787"/>
                    </a:ext>
                  </a:extLst>
                </a:gridCol>
                <a:gridCol w="493776">
                  <a:extLst>
                    <a:ext uri="{9D8B030D-6E8A-4147-A177-3AD203B41FA5}">
                      <a16:colId xmlns:a16="http://schemas.microsoft.com/office/drawing/2014/main" val="135818689"/>
                    </a:ext>
                  </a:extLst>
                </a:gridCol>
                <a:gridCol w="493776">
                  <a:extLst>
                    <a:ext uri="{9D8B030D-6E8A-4147-A177-3AD203B41FA5}">
                      <a16:colId xmlns:a16="http://schemas.microsoft.com/office/drawing/2014/main" val="4041007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3254554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16:50:36</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https://quintly-eu-image-storage.s3.amazonaws.com/7fa28833ea0b287fdbad00272cbb03f7/4e60ff417ac06e5d3a7b0f8e69d81fae.jpg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RESORTS_FA_FANV_MEX_CONV_META_AON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93918500"/>
                  </a:ext>
                </a:extLst>
              </a:tr>
            </a:tbl>
          </a:graphicData>
        </a:graphic>
      </p:graphicFrame>
      <p:sp>
        <p:nvSpPr>
          <p:cNvPr id="4" name="Text Placeholder 3">
            <a:extLst>
              <a:ext uri="{FF2B5EF4-FFF2-40B4-BE49-F238E27FC236}">
                <a16:creationId xmlns:a16="http://schemas.microsoft.com/office/drawing/2014/main" id="{B3D6B9F9-067C-44B9-96CF-57EFE40AFF4F}"/>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8949587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080E9-713E-4553-988C-AB08DBB49019}"/>
              </a:ext>
            </a:extLst>
          </p:cNvPr>
          <p:cNvSpPr>
            <a:spLocks noGrp="1"/>
          </p:cNvSpPr>
          <p:nvPr>
            <p:ph type="title"/>
          </p:nvPr>
        </p:nvSpPr>
        <p:spPr/>
        <p:txBody>
          <a:bodyPr/>
          <a:lstStyle/>
          <a:p>
            <a:r>
              <a:rPr lang="en-US"/>
              <a:t>Facebook Ads Performance Table | All profiles - 13 of 26</a:t>
            </a:r>
          </a:p>
        </p:txBody>
      </p:sp>
      <p:graphicFrame>
        <p:nvGraphicFramePr>
          <p:cNvPr id="5" name="Table Placeholder 4">
            <a:extLst>
              <a:ext uri="{FF2B5EF4-FFF2-40B4-BE49-F238E27FC236}">
                <a16:creationId xmlns:a16="http://schemas.microsoft.com/office/drawing/2014/main" id="{45B734CC-4055-4106-AAE1-85239F0FBCAA}"/>
              </a:ext>
            </a:extLst>
          </p:cNvPr>
          <p:cNvGraphicFramePr>
            <a:graphicFrameLocks noGrp="1"/>
          </p:cNvGraphicFramePr>
          <p:nvPr>
            <p:ph type="tbl" sz="quarter" idx="13"/>
            <p:extLst>
              <p:ext uri="{D42A27DB-BD31-4B8C-83A1-F6EECF244321}">
                <p14:modId xmlns:p14="http://schemas.microsoft.com/office/powerpoint/2010/main" val="3048436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3894307380"/>
                    </a:ext>
                  </a:extLst>
                </a:gridCol>
                <a:gridCol w="658369">
                  <a:extLst>
                    <a:ext uri="{9D8B030D-6E8A-4147-A177-3AD203B41FA5}">
                      <a16:colId xmlns:a16="http://schemas.microsoft.com/office/drawing/2014/main" val="1180195896"/>
                    </a:ext>
                  </a:extLst>
                </a:gridCol>
                <a:gridCol w="246888">
                  <a:extLst>
                    <a:ext uri="{9D8B030D-6E8A-4147-A177-3AD203B41FA5}">
                      <a16:colId xmlns:a16="http://schemas.microsoft.com/office/drawing/2014/main" val="2747362987"/>
                    </a:ext>
                  </a:extLst>
                </a:gridCol>
                <a:gridCol w="246888">
                  <a:extLst>
                    <a:ext uri="{9D8B030D-6E8A-4147-A177-3AD203B41FA5}">
                      <a16:colId xmlns:a16="http://schemas.microsoft.com/office/drawing/2014/main" val="2911902765"/>
                    </a:ext>
                  </a:extLst>
                </a:gridCol>
                <a:gridCol w="246888">
                  <a:extLst>
                    <a:ext uri="{9D8B030D-6E8A-4147-A177-3AD203B41FA5}">
                      <a16:colId xmlns:a16="http://schemas.microsoft.com/office/drawing/2014/main" val="4170452971"/>
                    </a:ext>
                  </a:extLst>
                </a:gridCol>
                <a:gridCol w="246888">
                  <a:extLst>
                    <a:ext uri="{9D8B030D-6E8A-4147-A177-3AD203B41FA5}">
                      <a16:colId xmlns:a16="http://schemas.microsoft.com/office/drawing/2014/main" val="3919018687"/>
                    </a:ext>
                  </a:extLst>
                </a:gridCol>
                <a:gridCol w="246888">
                  <a:extLst>
                    <a:ext uri="{9D8B030D-6E8A-4147-A177-3AD203B41FA5}">
                      <a16:colId xmlns:a16="http://schemas.microsoft.com/office/drawing/2014/main" val="2703160522"/>
                    </a:ext>
                  </a:extLst>
                </a:gridCol>
                <a:gridCol w="246888">
                  <a:extLst>
                    <a:ext uri="{9D8B030D-6E8A-4147-A177-3AD203B41FA5}">
                      <a16:colId xmlns:a16="http://schemas.microsoft.com/office/drawing/2014/main" val="287730387"/>
                    </a:ext>
                  </a:extLst>
                </a:gridCol>
                <a:gridCol w="246888">
                  <a:extLst>
                    <a:ext uri="{9D8B030D-6E8A-4147-A177-3AD203B41FA5}">
                      <a16:colId xmlns:a16="http://schemas.microsoft.com/office/drawing/2014/main" val="392882224"/>
                    </a:ext>
                  </a:extLst>
                </a:gridCol>
                <a:gridCol w="246888">
                  <a:extLst>
                    <a:ext uri="{9D8B030D-6E8A-4147-A177-3AD203B41FA5}">
                      <a16:colId xmlns:a16="http://schemas.microsoft.com/office/drawing/2014/main" val="3574571400"/>
                    </a:ext>
                  </a:extLst>
                </a:gridCol>
                <a:gridCol w="246888">
                  <a:extLst>
                    <a:ext uri="{9D8B030D-6E8A-4147-A177-3AD203B41FA5}">
                      <a16:colId xmlns:a16="http://schemas.microsoft.com/office/drawing/2014/main" val="1782185831"/>
                    </a:ext>
                  </a:extLst>
                </a:gridCol>
                <a:gridCol w="246888">
                  <a:extLst>
                    <a:ext uri="{9D8B030D-6E8A-4147-A177-3AD203B41FA5}">
                      <a16:colId xmlns:a16="http://schemas.microsoft.com/office/drawing/2014/main" val="2032584331"/>
                    </a:ext>
                  </a:extLst>
                </a:gridCol>
                <a:gridCol w="246888">
                  <a:extLst>
                    <a:ext uri="{9D8B030D-6E8A-4147-A177-3AD203B41FA5}">
                      <a16:colId xmlns:a16="http://schemas.microsoft.com/office/drawing/2014/main" val="4105899637"/>
                    </a:ext>
                  </a:extLst>
                </a:gridCol>
                <a:gridCol w="246888">
                  <a:extLst>
                    <a:ext uri="{9D8B030D-6E8A-4147-A177-3AD203B41FA5}">
                      <a16:colId xmlns:a16="http://schemas.microsoft.com/office/drawing/2014/main" val="214375298"/>
                    </a:ext>
                  </a:extLst>
                </a:gridCol>
                <a:gridCol w="246888">
                  <a:extLst>
                    <a:ext uri="{9D8B030D-6E8A-4147-A177-3AD203B41FA5}">
                      <a16:colId xmlns:a16="http://schemas.microsoft.com/office/drawing/2014/main" val="2539467253"/>
                    </a:ext>
                  </a:extLst>
                </a:gridCol>
                <a:gridCol w="246888">
                  <a:extLst>
                    <a:ext uri="{9D8B030D-6E8A-4147-A177-3AD203B41FA5}">
                      <a16:colId xmlns:a16="http://schemas.microsoft.com/office/drawing/2014/main" val="1806499787"/>
                    </a:ext>
                  </a:extLst>
                </a:gridCol>
                <a:gridCol w="246888">
                  <a:extLst>
                    <a:ext uri="{9D8B030D-6E8A-4147-A177-3AD203B41FA5}">
                      <a16:colId xmlns:a16="http://schemas.microsoft.com/office/drawing/2014/main" val="2181156408"/>
                    </a:ext>
                  </a:extLst>
                </a:gridCol>
                <a:gridCol w="246888">
                  <a:extLst>
                    <a:ext uri="{9D8B030D-6E8A-4147-A177-3AD203B41FA5}">
                      <a16:colId xmlns:a16="http://schemas.microsoft.com/office/drawing/2014/main" val="3409675105"/>
                    </a:ext>
                  </a:extLst>
                </a:gridCol>
                <a:gridCol w="246888">
                  <a:extLst>
                    <a:ext uri="{9D8B030D-6E8A-4147-A177-3AD203B41FA5}">
                      <a16:colId xmlns:a16="http://schemas.microsoft.com/office/drawing/2014/main" val="2636312847"/>
                    </a:ext>
                  </a:extLst>
                </a:gridCol>
                <a:gridCol w="246888">
                  <a:extLst>
                    <a:ext uri="{9D8B030D-6E8A-4147-A177-3AD203B41FA5}">
                      <a16:colId xmlns:a16="http://schemas.microsoft.com/office/drawing/2014/main" val="203961296"/>
                    </a:ext>
                  </a:extLst>
                </a:gridCol>
                <a:gridCol w="987553">
                  <a:extLst>
                    <a:ext uri="{9D8B030D-6E8A-4147-A177-3AD203B41FA5}">
                      <a16:colId xmlns:a16="http://schemas.microsoft.com/office/drawing/2014/main" val="4054888686"/>
                    </a:ext>
                  </a:extLst>
                </a:gridCol>
                <a:gridCol w="493776">
                  <a:extLst>
                    <a:ext uri="{9D8B030D-6E8A-4147-A177-3AD203B41FA5}">
                      <a16:colId xmlns:a16="http://schemas.microsoft.com/office/drawing/2014/main" val="2997497205"/>
                    </a:ext>
                  </a:extLst>
                </a:gridCol>
                <a:gridCol w="493776">
                  <a:extLst>
                    <a:ext uri="{9D8B030D-6E8A-4147-A177-3AD203B41FA5}">
                      <a16:colId xmlns:a16="http://schemas.microsoft.com/office/drawing/2014/main" val="2522280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88736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16:50:36</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https://quintly-eu-image-storage.s3.amazonaws.com/7fa28833ea0b287fdbad00272cbb03f7/4e60ff417ac06e5d3a7b0f8e69d81fae.jpg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RESORTS_FA_FANV_MEX_CONV_META_AON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00693907"/>
                  </a:ext>
                </a:extLst>
              </a:tr>
            </a:tbl>
          </a:graphicData>
        </a:graphic>
      </p:graphicFrame>
      <p:sp>
        <p:nvSpPr>
          <p:cNvPr id="4" name="Text Placeholder 3">
            <a:extLst>
              <a:ext uri="{FF2B5EF4-FFF2-40B4-BE49-F238E27FC236}">
                <a16:creationId xmlns:a16="http://schemas.microsoft.com/office/drawing/2014/main" id="{1200428D-A154-4328-8DF0-543D92E36F4B}"/>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4490689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9A137-0844-4C1D-87F7-109C6C8191BB}"/>
              </a:ext>
            </a:extLst>
          </p:cNvPr>
          <p:cNvSpPr>
            <a:spLocks noGrp="1"/>
          </p:cNvSpPr>
          <p:nvPr>
            <p:ph type="title"/>
          </p:nvPr>
        </p:nvSpPr>
        <p:spPr/>
        <p:txBody>
          <a:bodyPr/>
          <a:lstStyle/>
          <a:p>
            <a:r>
              <a:rPr lang="en-US"/>
              <a:t>Facebook Ads Performance Table | All profiles - 14 of 26</a:t>
            </a:r>
          </a:p>
        </p:txBody>
      </p:sp>
      <p:graphicFrame>
        <p:nvGraphicFramePr>
          <p:cNvPr id="5" name="Table Placeholder 4">
            <a:extLst>
              <a:ext uri="{FF2B5EF4-FFF2-40B4-BE49-F238E27FC236}">
                <a16:creationId xmlns:a16="http://schemas.microsoft.com/office/drawing/2014/main" id="{09FAF977-994E-4E78-ACD3-E10A4D5DC448}"/>
              </a:ext>
            </a:extLst>
          </p:cNvPr>
          <p:cNvGraphicFramePr>
            <a:graphicFrameLocks noGrp="1"/>
          </p:cNvGraphicFramePr>
          <p:nvPr>
            <p:ph type="tbl" sz="quarter" idx="13"/>
            <p:extLst>
              <p:ext uri="{D42A27DB-BD31-4B8C-83A1-F6EECF244321}">
                <p14:modId xmlns:p14="http://schemas.microsoft.com/office/powerpoint/2010/main" val="2806606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534661406"/>
                    </a:ext>
                  </a:extLst>
                </a:gridCol>
                <a:gridCol w="658369">
                  <a:extLst>
                    <a:ext uri="{9D8B030D-6E8A-4147-A177-3AD203B41FA5}">
                      <a16:colId xmlns:a16="http://schemas.microsoft.com/office/drawing/2014/main" val="1440740628"/>
                    </a:ext>
                  </a:extLst>
                </a:gridCol>
                <a:gridCol w="246888">
                  <a:extLst>
                    <a:ext uri="{9D8B030D-6E8A-4147-A177-3AD203B41FA5}">
                      <a16:colId xmlns:a16="http://schemas.microsoft.com/office/drawing/2014/main" val="2036763096"/>
                    </a:ext>
                  </a:extLst>
                </a:gridCol>
                <a:gridCol w="246888">
                  <a:extLst>
                    <a:ext uri="{9D8B030D-6E8A-4147-A177-3AD203B41FA5}">
                      <a16:colId xmlns:a16="http://schemas.microsoft.com/office/drawing/2014/main" val="3815846752"/>
                    </a:ext>
                  </a:extLst>
                </a:gridCol>
                <a:gridCol w="246888">
                  <a:extLst>
                    <a:ext uri="{9D8B030D-6E8A-4147-A177-3AD203B41FA5}">
                      <a16:colId xmlns:a16="http://schemas.microsoft.com/office/drawing/2014/main" val="288596360"/>
                    </a:ext>
                  </a:extLst>
                </a:gridCol>
                <a:gridCol w="246888">
                  <a:extLst>
                    <a:ext uri="{9D8B030D-6E8A-4147-A177-3AD203B41FA5}">
                      <a16:colId xmlns:a16="http://schemas.microsoft.com/office/drawing/2014/main" val="4210133923"/>
                    </a:ext>
                  </a:extLst>
                </a:gridCol>
                <a:gridCol w="246888">
                  <a:extLst>
                    <a:ext uri="{9D8B030D-6E8A-4147-A177-3AD203B41FA5}">
                      <a16:colId xmlns:a16="http://schemas.microsoft.com/office/drawing/2014/main" val="3189974366"/>
                    </a:ext>
                  </a:extLst>
                </a:gridCol>
                <a:gridCol w="246888">
                  <a:extLst>
                    <a:ext uri="{9D8B030D-6E8A-4147-A177-3AD203B41FA5}">
                      <a16:colId xmlns:a16="http://schemas.microsoft.com/office/drawing/2014/main" val="615736914"/>
                    </a:ext>
                  </a:extLst>
                </a:gridCol>
                <a:gridCol w="246888">
                  <a:extLst>
                    <a:ext uri="{9D8B030D-6E8A-4147-A177-3AD203B41FA5}">
                      <a16:colId xmlns:a16="http://schemas.microsoft.com/office/drawing/2014/main" val="2922686134"/>
                    </a:ext>
                  </a:extLst>
                </a:gridCol>
                <a:gridCol w="246888">
                  <a:extLst>
                    <a:ext uri="{9D8B030D-6E8A-4147-A177-3AD203B41FA5}">
                      <a16:colId xmlns:a16="http://schemas.microsoft.com/office/drawing/2014/main" val="774675964"/>
                    </a:ext>
                  </a:extLst>
                </a:gridCol>
                <a:gridCol w="246888">
                  <a:extLst>
                    <a:ext uri="{9D8B030D-6E8A-4147-A177-3AD203B41FA5}">
                      <a16:colId xmlns:a16="http://schemas.microsoft.com/office/drawing/2014/main" val="3861310865"/>
                    </a:ext>
                  </a:extLst>
                </a:gridCol>
                <a:gridCol w="246888">
                  <a:extLst>
                    <a:ext uri="{9D8B030D-6E8A-4147-A177-3AD203B41FA5}">
                      <a16:colId xmlns:a16="http://schemas.microsoft.com/office/drawing/2014/main" val="1645551881"/>
                    </a:ext>
                  </a:extLst>
                </a:gridCol>
                <a:gridCol w="246888">
                  <a:extLst>
                    <a:ext uri="{9D8B030D-6E8A-4147-A177-3AD203B41FA5}">
                      <a16:colId xmlns:a16="http://schemas.microsoft.com/office/drawing/2014/main" val="1513683739"/>
                    </a:ext>
                  </a:extLst>
                </a:gridCol>
                <a:gridCol w="246888">
                  <a:extLst>
                    <a:ext uri="{9D8B030D-6E8A-4147-A177-3AD203B41FA5}">
                      <a16:colId xmlns:a16="http://schemas.microsoft.com/office/drawing/2014/main" val="1237944942"/>
                    </a:ext>
                  </a:extLst>
                </a:gridCol>
                <a:gridCol w="246888">
                  <a:extLst>
                    <a:ext uri="{9D8B030D-6E8A-4147-A177-3AD203B41FA5}">
                      <a16:colId xmlns:a16="http://schemas.microsoft.com/office/drawing/2014/main" val="2337245572"/>
                    </a:ext>
                  </a:extLst>
                </a:gridCol>
                <a:gridCol w="246888">
                  <a:extLst>
                    <a:ext uri="{9D8B030D-6E8A-4147-A177-3AD203B41FA5}">
                      <a16:colId xmlns:a16="http://schemas.microsoft.com/office/drawing/2014/main" val="187602626"/>
                    </a:ext>
                  </a:extLst>
                </a:gridCol>
                <a:gridCol w="246888">
                  <a:extLst>
                    <a:ext uri="{9D8B030D-6E8A-4147-A177-3AD203B41FA5}">
                      <a16:colId xmlns:a16="http://schemas.microsoft.com/office/drawing/2014/main" val="2394397991"/>
                    </a:ext>
                  </a:extLst>
                </a:gridCol>
                <a:gridCol w="246888">
                  <a:extLst>
                    <a:ext uri="{9D8B030D-6E8A-4147-A177-3AD203B41FA5}">
                      <a16:colId xmlns:a16="http://schemas.microsoft.com/office/drawing/2014/main" val="4248806015"/>
                    </a:ext>
                  </a:extLst>
                </a:gridCol>
                <a:gridCol w="246888">
                  <a:extLst>
                    <a:ext uri="{9D8B030D-6E8A-4147-A177-3AD203B41FA5}">
                      <a16:colId xmlns:a16="http://schemas.microsoft.com/office/drawing/2014/main" val="1195530937"/>
                    </a:ext>
                  </a:extLst>
                </a:gridCol>
                <a:gridCol w="246888">
                  <a:extLst>
                    <a:ext uri="{9D8B030D-6E8A-4147-A177-3AD203B41FA5}">
                      <a16:colId xmlns:a16="http://schemas.microsoft.com/office/drawing/2014/main" val="1971116419"/>
                    </a:ext>
                  </a:extLst>
                </a:gridCol>
                <a:gridCol w="987553">
                  <a:extLst>
                    <a:ext uri="{9D8B030D-6E8A-4147-A177-3AD203B41FA5}">
                      <a16:colId xmlns:a16="http://schemas.microsoft.com/office/drawing/2014/main" val="1657234466"/>
                    </a:ext>
                  </a:extLst>
                </a:gridCol>
                <a:gridCol w="493776">
                  <a:extLst>
                    <a:ext uri="{9D8B030D-6E8A-4147-A177-3AD203B41FA5}">
                      <a16:colId xmlns:a16="http://schemas.microsoft.com/office/drawing/2014/main" val="3914017919"/>
                    </a:ext>
                  </a:extLst>
                </a:gridCol>
                <a:gridCol w="493776">
                  <a:extLst>
                    <a:ext uri="{9D8B030D-6E8A-4147-A177-3AD203B41FA5}">
                      <a16:colId xmlns:a16="http://schemas.microsoft.com/office/drawing/2014/main" val="404859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524375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16:50:36</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https://quintly-eu-image-storage.s3.amazonaws.com/7fa28833ea0b287fdbad00272cbb03f7/4e60ff417ac06e5d3a7b0f8e69d81fae.jpg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0.34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RESORTS_FA_FANV_MEX_CONV_META_AON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99922600"/>
                  </a:ext>
                </a:extLst>
              </a:tr>
            </a:tbl>
          </a:graphicData>
        </a:graphic>
      </p:graphicFrame>
      <p:sp>
        <p:nvSpPr>
          <p:cNvPr id="4" name="Text Placeholder 3">
            <a:extLst>
              <a:ext uri="{FF2B5EF4-FFF2-40B4-BE49-F238E27FC236}">
                <a16:creationId xmlns:a16="http://schemas.microsoft.com/office/drawing/2014/main" id="{206F26A4-D8CE-41C7-9F7E-76FD5B32AB3C}"/>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8204674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1420D-EA1A-48D2-A452-BBDB6BB8528B}"/>
              </a:ext>
            </a:extLst>
          </p:cNvPr>
          <p:cNvSpPr>
            <a:spLocks noGrp="1"/>
          </p:cNvSpPr>
          <p:nvPr>
            <p:ph type="title"/>
          </p:nvPr>
        </p:nvSpPr>
        <p:spPr/>
        <p:txBody>
          <a:bodyPr/>
          <a:lstStyle/>
          <a:p>
            <a:r>
              <a:rPr lang="en-US"/>
              <a:t>Facebook Ads Performance Table | All profiles - 15 of 26</a:t>
            </a:r>
          </a:p>
        </p:txBody>
      </p:sp>
      <p:graphicFrame>
        <p:nvGraphicFramePr>
          <p:cNvPr id="5" name="Table Placeholder 4">
            <a:extLst>
              <a:ext uri="{FF2B5EF4-FFF2-40B4-BE49-F238E27FC236}">
                <a16:creationId xmlns:a16="http://schemas.microsoft.com/office/drawing/2014/main" id="{14FC4843-18A5-47AA-A2BF-E239C3E8D71F}"/>
              </a:ext>
            </a:extLst>
          </p:cNvPr>
          <p:cNvGraphicFramePr>
            <a:graphicFrameLocks noGrp="1"/>
          </p:cNvGraphicFramePr>
          <p:nvPr>
            <p:ph type="tbl" sz="quarter" idx="13"/>
            <p:extLst>
              <p:ext uri="{D42A27DB-BD31-4B8C-83A1-F6EECF244321}">
                <p14:modId xmlns:p14="http://schemas.microsoft.com/office/powerpoint/2010/main" val="3362999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124909912"/>
                    </a:ext>
                  </a:extLst>
                </a:gridCol>
                <a:gridCol w="658369">
                  <a:extLst>
                    <a:ext uri="{9D8B030D-6E8A-4147-A177-3AD203B41FA5}">
                      <a16:colId xmlns:a16="http://schemas.microsoft.com/office/drawing/2014/main" val="1437986987"/>
                    </a:ext>
                  </a:extLst>
                </a:gridCol>
                <a:gridCol w="246888">
                  <a:extLst>
                    <a:ext uri="{9D8B030D-6E8A-4147-A177-3AD203B41FA5}">
                      <a16:colId xmlns:a16="http://schemas.microsoft.com/office/drawing/2014/main" val="2558525880"/>
                    </a:ext>
                  </a:extLst>
                </a:gridCol>
                <a:gridCol w="246888">
                  <a:extLst>
                    <a:ext uri="{9D8B030D-6E8A-4147-A177-3AD203B41FA5}">
                      <a16:colId xmlns:a16="http://schemas.microsoft.com/office/drawing/2014/main" val="744137504"/>
                    </a:ext>
                  </a:extLst>
                </a:gridCol>
                <a:gridCol w="246888">
                  <a:extLst>
                    <a:ext uri="{9D8B030D-6E8A-4147-A177-3AD203B41FA5}">
                      <a16:colId xmlns:a16="http://schemas.microsoft.com/office/drawing/2014/main" val="212752361"/>
                    </a:ext>
                  </a:extLst>
                </a:gridCol>
                <a:gridCol w="246888">
                  <a:extLst>
                    <a:ext uri="{9D8B030D-6E8A-4147-A177-3AD203B41FA5}">
                      <a16:colId xmlns:a16="http://schemas.microsoft.com/office/drawing/2014/main" val="3004141796"/>
                    </a:ext>
                  </a:extLst>
                </a:gridCol>
                <a:gridCol w="246888">
                  <a:extLst>
                    <a:ext uri="{9D8B030D-6E8A-4147-A177-3AD203B41FA5}">
                      <a16:colId xmlns:a16="http://schemas.microsoft.com/office/drawing/2014/main" val="3602236151"/>
                    </a:ext>
                  </a:extLst>
                </a:gridCol>
                <a:gridCol w="246888">
                  <a:extLst>
                    <a:ext uri="{9D8B030D-6E8A-4147-A177-3AD203B41FA5}">
                      <a16:colId xmlns:a16="http://schemas.microsoft.com/office/drawing/2014/main" val="3678531843"/>
                    </a:ext>
                  </a:extLst>
                </a:gridCol>
                <a:gridCol w="246888">
                  <a:extLst>
                    <a:ext uri="{9D8B030D-6E8A-4147-A177-3AD203B41FA5}">
                      <a16:colId xmlns:a16="http://schemas.microsoft.com/office/drawing/2014/main" val="879586892"/>
                    </a:ext>
                  </a:extLst>
                </a:gridCol>
                <a:gridCol w="246888">
                  <a:extLst>
                    <a:ext uri="{9D8B030D-6E8A-4147-A177-3AD203B41FA5}">
                      <a16:colId xmlns:a16="http://schemas.microsoft.com/office/drawing/2014/main" val="3972641607"/>
                    </a:ext>
                  </a:extLst>
                </a:gridCol>
                <a:gridCol w="246888">
                  <a:extLst>
                    <a:ext uri="{9D8B030D-6E8A-4147-A177-3AD203B41FA5}">
                      <a16:colId xmlns:a16="http://schemas.microsoft.com/office/drawing/2014/main" val="1351591287"/>
                    </a:ext>
                  </a:extLst>
                </a:gridCol>
                <a:gridCol w="246888">
                  <a:extLst>
                    <a:ext uri="{9D8B030D-6E8A-4147-A177-3AD203B41FA5}">
                      <a16:colId xmlns:a16="http://schemas.microsoft.com/office/drawing/2014/main" val="784562120"/>
                    </a:ext>
                  </a:extLst>
                </a:gridCol>
                <a:gridCol w="246888">
                  <a:extLst>
                    <a:ext uri="{9D8B030D-6E8A-4147-A177-3AD203B41FA5}">
                      <a16:colId xmlns:a16="http://schemas.microsoft.com/office/drawing/2014/main" val="211630585"/>
                    </a:ext>
                  </a:extLst>
                </a:gridCol>
                <a:gridCol w="246888">
                  <a:extLst>
                    <a:ext uri="{9D8B030D-6E8A-4147-A177-3AD203B41FA5}">
                      <a16:colId xmlns:a16="http://schemas.microsoft.com/office/drawing/2014/main" val="720109005"/>
                    </a:ext>
                  </a:extLst>
                </a:gridCol>
                <a:gridCol w="246888">
                  <a:extLst>
                    <a:ext uri="{9D8B030D-6E8A-4147-A177-3AD203B41FA5}">
                      <a16:colId xmlns:a16="http://schemas.microsoft.com/office/drawing/2014/main" val="2929209582"/>
                    </a:ext>
                  </a:extLst>
                </a:gridCol>
                <a:gridCol w="246888">
                  <a:extLst>
                    <a:ext uri="{9D8B030D-6E8A-4147-A177-3AD203B41FA5}">
                      <a16:colId xmlns:a16="http://schemas.microsoft.com/office/drawing/2014/main" val="2241477415"/>
                    </a:ext>
                  </a:extLst>
                </a:gridCol>
                <a:gridCol w="246888">
                  <a:extLst>
                    <a:ext uri="{9D8B030D-6E8A-4147-A177-3AD203B41FA5}">
                      <a16:colId xmlns:a16="http://schemas.microsoft.com/office/drawing/2014/main" val="2366761542"/>
                    </a:ext>
                  </a:extLst>
                </a:gridCol>
                <a:gridCol w="246888">
                  <a:extLst>
                    <a:ext uri="{9D8B030D-6E8A-4147-A177-3AD203B41FA5}">
                      <a16:colId xmlns:a16="http://schemas.microsoft.com/office/drawing/2014/main" val="3147139867"/>
                    </a:ext>
                  </a:extLst>
                </a:gridCol>
                <a:gridCol w="246888">
                  <a:extLst>
                    <a:ext uri="{9D8B030D-6E8A-4147-A177-3AD203B41FA5}">
                      <a16:colId xmlns:a16="http://schemas.microsoft.com/office/drawing/2014/main" val="1722711771"/>
                    </a:ext>
                  </a:extLst>
                </a:gridCol>
                <a:gridCol w="246888">
                  <a:extLst>
                    <a:ext uri="{9D8B030D-6E8A-4147-A177-3AD203B41FA5}">
                      <a16:colId xmlns:a16="http://schemas.microsoft.com/office/drawing/2014/main" val="2872320380"/>
                    </a:ext>
                  </a:extLst>
                </a:gridCol>
                <a:gridCol w="987553">
                  <a:extLst>
                    <a:ext uri="{9D8B030D-6E8A-4147-A177-3AD203B41FA5}">
                      <a16:colId xmlns:a16="http://schemas.microsoft.com/office/drawing/2014/main" val="3690658886"/>
                    </a:ext>
                  </a:extLst>
                </a:gridCol>
                <a:gridCol w="493776">
                  <a:extLst>
                    <a:ext uri="{9D8B030D-6E8A-4147-A177-3AD203B41FA5}">
                      <a16:colId xmlns:a16="http://schemas.microsoft.com/office/drawing/2014/main" val="2402016986"/>
                    </a:ext>
                  </a:extLst>
                </a:gridCol>
                <a:gridCol w="493776">
                  <a:extLst>
                    <a:ext uri="{9D8B030D-6E8A-4147-A177-3AD203B41FA5}">
                      <a16:colId xmlns:a16="http://schemas.microsoft.com/office/drawing/2014/main" val="46907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58376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16:46:03</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https://quintly-eu-image-storage.s3.amazonaws.com/7fa28833ea0b287fdbad00272cbb03f7/87fffbaefbcc9c013a05ee301df74466.jpg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RESORTS_FA_FANV_MEX_CONV_META_AON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94438553"/>
                  </a:ext>
                </a:extLst>
              </a:tr>
            </a:tbl>
          </a:graphicData>
        </a:graphic>
      </p:graphicFrame>
      <p:sp>
        <p:nvSpPr>
          <p:cNvPr id="4" name="Text Placeholder 3">
            <a:extLst>
              <a:ext uri="{FF2B5EF4-FFF2-40B4-BE49-F238E27FC236}">
                <a16:creationId xmlns:a16="http://schemas.microsoft.com/office/drawing/2014/main" id="{CDB76C84-82C9-46C8-BB7D-C4672601BACE}"/>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7024217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B92E9-F9A8-4131-A4BC-657DB11C53AA}"/>
              </a:ext>
            </a:extLst>
          </p:cNvPr>
          <p:cNvSpPr>
            <a:spLocks noGrp="1"/>
          </p:cNvSpPr>
          <p:nvPr>
            <p:ph type="title"/>
          </p:nvPr>
        </p:nvSpPr>
        <p:spPr/>
        <p:txBody>
          <a:bodyPr/>
          <a:lstStyle/>
          <a:p>
            <a:r>
              <a:rPr lang="en-US"/>
              <a:t>Facebook Ads Performance Table | All profiles - 16 of 26</a:t>
            </a:r>
          </a:p>
        </p:txBody>
      </p:sp>
      <p:graphicFrame>
        <p:nvGraphicFramePr>
          <p:cNvPr id="5" name="Table Placeholder 4">
            <a:extLst>
              <a:ext uri="{FF2B5EF4-FFF2-40B4-BE49-F238E27FC236}">
                <a16:creationId xmlns:a16="http://schemas.microsoft.com/office/drawing/2014/main" id="{61B53648-74B1-43F6-934E-A4A4D784B45A}"/>
              </a:ext>
            </a:extLst>
          </p:cNvPr>
          <p:cNvGraphicFramePr>
            <a:graphicFrameLocks noGrp="1"/>
          </p:cNvGraphicFramePr>
          <p:nvPr>
            <p:ph type="tbl" sz="quarter" idx="13"/>
            <p:extLst>
              <p:ext uri="{D42A27DB-BD31-4B8C-83A1-F6EECF244321}">
                <p14:modId xmlns:p14="http://schemas.microsoft.com/office/powerpoint/2010/main" val="357379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424986469"/>
                    </a:ext>
                  </a:extLst>
                </a:gridCol>
                <a:gridCol w="658369">
                  <a:extLst>
                    <a:ext uri="{9D8B030D-6E8A-4147-A177-3AD203B41FA5}">
                      <a16:colId xmlns:a16="http://schemas.microsoft.com/office/drawing/2014/main" val="2548265140"/>
                    </a:ext>
                  </a:extLst>
                </a:gridCol>
                <a:gridCol w="246888">
                  <a:extLst>
                    <a:ext uri="{9D8B030D-6E8A-4147-A177-3AD203B41FA5}">
                      <a16:colId xmlns:a16="http://schemas.microsoft.com/office/drawing/2014/main" val="1403811769"/>
                    </a:ext>
                  </a:extLst>
                </a:gridCol>
                <a:gridCol w="246888">
                  <a:extLst>
                    <a:ext uri="{9D8B030D-6E8A-4147-A177-3AD203B41FA5}">
                      <a16:colId xmlns:a16="http://schemas.microsoft.com/office/drawing/2014/main" val="3895547750"/>
                    </a:ext>
                  </a:extLst>
                </a:gridCol>
                <a:gridCol w="246888">
                  <a:extLst>
                    <a:ext uri="{9D8B030D-6E8A-4147-A177-3AD203B41FA5}">
                      <a16:colId xmlns:a16="http://schemas.microsoft.com/office/drawing/2014/main" val="2305734984"/>
                    </a:ext>
                  </a:extLst>
                </a:gridCol>
                <a:gridCol w="246888">
                  <a:extLst>
                    <a:ext uri="{9D8B030D-6E8A-4147-A177-3AD203B41FA5}">
                      <a16:colId xmlns:a16="http://schemas.microsoft.com/office/drawing/2014/main" val="795071571"/>
                    </a:ext>
                  </a:extLst>
                </a:gridCol>
                <a:gridCol w="246888">
                  <a:extLst>
                    <a:ext uri="{9D8B030D-6E8A-4147-A177-3AD203B41FA5}">
                      <a16:colId xmlns:a16="http://schemas.microsoft.com/office/drawing/2014/main" val="1034262763"/>
                    </a:ext>
                  </a:extLst>
                </a:gridCol>
                <a:gridCol w="246888">
                  <a:extLst>
                    <a:ext uri="{9D8B030D-6E8A-4147-A177-3AD203B41FA5}">
                      <a16:colId xmlns:a16="http://schemas.microsoft.com/office/drawing/2014/main" val="2914235692"/>
                    </a:ext>
                  </a:extLst>
                </a:gridCol>
                <a:gridCol w="246888">
                  <a:extLst>
                    <a:ext uri="{9D8B030D-6E8A-4147-A177-3AD203B41FA5}">
                      <a16:colId xmlns:a16="http://schemas.microsoft.com/office/drawing/2014/main" val="1474076106"/>
                    </a:ext>
                  </a:extLst>
                </a:gridCol>
                <a:gridCol w="246888">
                  <a:extLst>
                    <a:ext uri="{9D8B030D-6E8A-4147-A177-3AD203B41FA5}">
                      <a16:colId xmlns:a16="http://schemas.microsoft.com/office/drawing/2014/main" val="2322700115"/>
                    </a:ext>
                  </a:extLst>
                </a:gridCol>
                <a:gridCol w="246888">
                  <a:extLst>
                    <a:ext uri="{9D8B030D-6E8A-4147-A177-3AD203B41FA5}">
                      <a16:colId xmlns:a16="http://schemas.microsoft.com/office/drawing/2014/main" val="2202482089"/>
                    </a:ext>
                  </a:extLst>
                </a:gridCol>
                <a:gridCol w="246888">
                  <a:extLst>
                    <a:ext uri="{9D8B030D-6E8A-4147-A177-3AD203B41FA5}">
                      <a16:colId xmlns:a16="http://schemas.microsoft.com/office/drawing/2014/main" val="1492566452"/>
                    </a:ext>
                  </a:extLst>
                </a:gridCol>
                <a:gridCol w="246888">
                  <a:extLst>
                    <a:ext uri="{9D8B030D-6E8A-4147-A177-3AD203B41FA5}">
                      <a16:colId xmlns:a16="http://schemas.microsoft.com/office/drawing/2014/main" val="1259114236"/>
                    </a:ext>
                  </a:extLst>
                </a:gridCol>
                <a:gridCol w="246888">
                  <a:extLst>
                    <a:ext uri="{9D8B030D-6E8A-4147-A177-3AD203B41FA5}">
                      <a16:colId xmlns:a16="http://schemas.microsoft.com/office/drawing/2014/main" val="707094266"/>
                    </a:ext>
                  </a:extLst>
                </a:gridCol>
                <a:gridCol w="246888">
                  <a:extLst>
                    <a:ext uri="{9D8B030D-6E8A-4147-A177-3AD203B41FA5}">
                      <a16:colId xmlns:a16="http://schemas.microsoft.com/office/drawing/2014/main" val="125849632"/>
                    </a:ext>
                  </a:extLst>
                </a:gridCol>
                <a:gridCol w="246888">
                  <a:extLst>
                    <a:ext uri="{9D8B030D-6E8A-4147-A177-3AD203B41FA5}">
                      <a16:colId xmlns:a16="http://schemas.microsoft.com/office/drawing/2014/main" val="2404998443"/>
                    </a:ext>
                  </a:extLst>
                </a:gridCol>
                <a:gridCol w="246888">
                  <a:extLst>
                    <a:ext uri="{9D8B030D-6E8A-4147-A177-3AD203B41FA5}">
                      <a16:colId xmlns:a16="http://schemas.microsoft.com/office/drawing/2014/main" val="3593674663"/>
                    </a:ext>
                  </a:extLst>
                </a:gridCol>
                <a:gridCol w="246888">
                  <a:extLst>
                    <a:ext uri="{9D8B030D-6E8A-4147-A177-3AD203B41FA5}">
                      <a16:colId xmlns:a16="http://schemas.microsoft.com/office/drawing/2014/main" val="1772280087"/>
                    </a:ext>
                  </a:extLst>
                </a:gridCol>
                <a:gridCol w="246888">
                  <a:extLst>
                    <a:ext uri="{9D8B030D-6E8A-4147-A177-3AD203B41FA5}">
                      <a16:colId xmlns:a16="http://schemas.microsoft.com/office/drawing/2014/main" val="2883764939"/>
                    </a:ext>
                  </a:extLst>
                </a:gridCol>
                <a:gridCol w="246888">
                  <a:extLst>
                    <a:ext uri="{9D8B030D-6E8A-4147-A177-3AD203B41FA5}">
                      <a16:colId xmlns:a16="http://schemas.microsoft.com/office/drawing/2014/main" val="3995720117"/>
                    </a:ext>
                  </a:extLst>
                </a:gridCol>
                <a:gridCol w="987553">
                  <a:extLst>
                    <a:ext uri="{9D8B030D-6E8A-4147-A177-3AD203B41FA5}">
                      <a16:colId xmlns:a16="http://schemas.microsoft.com/office/drawing/2014/main" val="1130692481"/>
                    </a:ext>
                  </a:extLst>
                </a:gridCol>
                <a:gridCol w="493776">
                  <a:extLst>
                    <a:ext uri="{9D8B030D-6E8A-4147-A177-3AD203B41FA5}">
                      <a16:colId xmlns:a16="http://schemas.microsoft.com/office/drawing/2014/main" val="1086481256"/>
                    </a:ext>
                  </a:extLst>
                </a:gridCol>
                <a:gridCol w="493776">
                  <a:extLst>
                    <a:ext uri="{9D8B030D-6E8A-4147-A177-3AD203B41FA5}">
                      <a16:colId xmlns:a16="http://schemas.microsoft.com/office/drawing/2014/main" val="448093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2509272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16:46:03</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https://quintly-eu-image-storage.s3.amazonaws.com/7fa28833ea0b287fdbad00272cbb03f7/87fffbaefbcc9c013a05ee301df74466.jpg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RESORTS_FA_FANV_MEX_CONV_META_AON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03060764"/>
                  </a:ext>
                </a:extLst>
              </a:tr>
            </a:tbl>
          </a:graphicData>
        </a:graphic>
      </p:graphicFrame>
      <p:sp>
        <p:nvSpPr>
          <p:cNvPr id="4" name="Text Placeholder 3">
            <a:extLst>
              <a:ext uri="{FF2B5EF4-FFF2-40B4-BE49-F238E27FC236}">
                <a16:creationId xmlns:a16="http://schemas.microsoft.com/office/drawing/2014/main" id="{829C4BAC-1815-4E33-BDEB-F8C2578E490C}"/>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7476860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FA41E-C69C-492A-8EAD-9E05A32940F7}"/>
              </a:ext>
            </a:extLst>
          </p:cNvPr>
          <p:cNvSpPr>
            <a:spLocks noGrp="1"/>
          </p:cNvSpPr>
          <p:nvPr>
            <p:ph type="title"/>
          </p:nvPr>
        </p:nvSpPr>
        <p:spPr/>
        <p:txBody>
          <a:bodyPr/>
          <a:lstStyle/>
          <a:p>
            <a:r>
              <a:rPr lang="en-US"/>
              <a:t>Facebook Ads Performance Table | All profiles - 17 of 26</a:t>
            </a:r>
          </a:p>
        </p:txBody>
      </p:sp>
      <p:graphicFrame>
        <p:nvGraphicFramePr>
          <p:cNvPr id="5" name="Table Placeholder 4">
            <a:extLst>
              <a:ext uri="{FF2B5EF4-FFF2-40B4-BE49-F238E27FC236}">
                <a16:creationId xmlns:a16="http://schemas.microsoft.com/office/drawing/2014/main" id="{12D0122A-A3C4-44EF-9A36-F950AF9CB44D}"/>
              </a:ext>
            </a:extLst>
          </p:cNvPr>
          <p:cNvGraphicFramePr>
            <a:graphicFrameLocks noGrp="1"/>
          </p:cNvGraphicFramePr>
          <p:nvPr>
            <p:ph type="tbl" sz="quarter" idx="13"/>
            <p:extLst>
              <p:ext uri="{D42A27DB-BD31-4B8C-83A1-F6EECF244321}">
                <p14:modId xmlns:p14="http://schemas.microsoft.com/office/powerpoint/2010/main" val="3836002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1443602402"/>
                    </a:ext>
                  </a:extLst>
                </a:gridCol>
                <a:gridCol w="658369">
                  <a:extLst>
                    <a:ext uri="{9D8B030D-6E8A-4147-A177-3AD203B41FA5}">
                      <a16:colId xmlns:a16="http://schemas.microsoft.com/office/drawing/2014/main" val="1734857259"/>
                    </a:ext>
                  </a:extLst>
                </a:gridCol>
                <a:gridCol w="246888">
                  <a:extLst>
                    <a:ext uri="{9D8B030D-6E8A-4147-A177-3AD203B41FA5}">
                      <a16:colId xmlns:a16="http://schemas.microsoft.com/office/drawing/2014/main" val="4228247430"/>
                    </a:ext>
                  </a:extLst>
                </a:gridCol>
                <a:gridCol w="246888">
                  <a:extLst>
                    <a:ext uri="{9D8B030D-6E8A-4147-A177-3AD203B41FA5}">
                      <a16:colId xmlns:a16="http://schemas.microsoft.com/office/drawing/2014/main" val="507469932"/>
                    </a:ext>
                  </a:extLst>
                </a:gridCol>
                <a:gridCol w="246888">
                  <a:extLst>
                    <a:ext uri="{9D8B030D-6E8A-4147-A177-3AD203B41FA5}">
                      <a16:colId xmlns:a16="http://schemas.microsoft.com/office/drawing/2014/main" val="803086238"/>
                    </a:ext>
                  </a:extLst>
                </a:gridCol>
                <a:gridCol w="246888">
                  <a:extLst>
                    <a:ext uri="{9D8B030D-6E8A-4147-A177-3AD203B41FA5}">
                      <a16:colId xmlns:a16="http://schemas.microsoft.com/office/drawing/2014/main" val="768863280"/>
                    </a:ext>
                  </a:extLst>
                </a:gridCol>
                <a:gridCol w="246888">
                  <a:extLst>
                    <a:ext uri="{9D8B030D-6E8A-4147-A177-3AD203B41FA5}">
                      <a16:colId xmlns:a16="http://schemas.microsoft.com/office/drawing/2014/main" val="2688719514"/>
                    </a:ext>
                  </a:extLst>
                </a:gridCol>
                <a:gridCol w="246888">
                  <a:extLst>
                    <a:ext uri="{9D8B030D-6E8A-4147-A177-3AD203B41FA5}">
                      <a16:colId xmlns:a16="http://schemas.microsoft.com/office/drawing/2014/main" val="1810080955"/>
                    </a:ext>
                  </a:extLst>
                </a:gridCol>
                <a:gridCol w="246888">
                  <a:extLst>
                    <a:ext uri="{9D8B030D-6E8A-4147-A177-3AD203B41FA5}">
                      <a16:colId xmlns:a16="http://schemas.microsoft.com/office/drawing/2014/main" val="48858470"/>
                    </a:ext>
                  </a:extLst>
                </a:gridCol>
                <a:gridCol w="246888">
                  <a:extLst>
                    <a:ext uri="{9D8B030D-6E8A-4147-A177-3AD203B41FA5}">
                      <a16:colId xmlns:a16="http://schemas.microsoft.com/office/drawing/2014/main" val="1847373284"/>
                    </a:ext>
                  </a:extLst>
                </a:gridCol>
                <a:gridCol w="246888">
                  <a:extLst>
                    <a:ext uri="{9D8B030D-6E8A-4147-A177-3AD203B41FA5}">
                      <a16:colId xmlns:a16="http://schemas.microsoft.com/office/drawing/2014/main" val="1413595173"/>
                    </a:ext>
                  </a:extLst>
                </a:gridCol>
                <a:gridCol w="246888">
                  <a:extLst>
                    <a:ext uri="{9D8B030D-6E8A-4147-A177-3AD203B41FA5}">
                      <a16:colId xmlns:a16="http://schemas.microsoft.com/office/drawing/2014/main" val="1704218375"/>
                    </a:ext>
                  </a:extLst>
                </a:gridCol>
                <a:gridCol w="246888">
                  <a:extLst>
                    <a:ext uri="{9D8B030D-6E8A-4147-A177-3AD203B41FA5}">
                      <a16:colId xmlns:a16="http://schemas.microsoft.com/office/drawing/2014/main" val="240098799"/>
                    </a:ext>
                  </a:extLst>
                </a:gridCol>
                <a:gridCol w="246888">
                  <a:extLst>
                    <a:ext uri="{9D8B030D-6E8A-4147-A177-3AD203B41FA5}">
                      <a16:colId xmlns:a16="http://schemas.microsoft.com/office/drawing/2014/main" val="3545203877"/>
                    </a:ext>
                  </a:extLst>
                </a:gridCol>
                <a:gridCol w="246888">
                  <a:extLst>
                    <a:ext uri="{9D8B030D-6E8A-4147-A177-3AD203B41FA5}">
                      <a16:colId xmlns:a16="http://schemas.microsoft.com/office/drawing/2014/main" val="3099881850"/>
                    </a:ext>
                  </a:extLst>
                </a:gridCol>
                <a:gridCol w="246888">
                  <a:extLst>
                    <a:ext uri="{9D8B030D-6E8A-4147-A177-3AD203B41FA5}">
                      <a16:colId xmlns:a16="http://schemas.microsoft.com/office/drawing/2014/main" val="1770859688"/>
                    </a:ext>
                  </a:extLst>
                </a:gridCol>
                <a:gridCol w="246888">
                  <a:extLst>
                    <a:ext uri="{9D8B030D-6E8A-4147-A177-3AD203B41FA5}">
                      <a16:colId xmlns:a16="http://schemas.microsoft.com/office/drawing/2014/main" val="2483694120"/>
                    </a:ext>
                  </a:extLst>
                </a:gridCol>
                <a:gridCol w="246888">
                  <a:extLst>
                    <a:ext uri="{9D8B030D-6E8A-4147-A177-3AD203B41FA5}">
                      <a16:colId xmlns:a16="http://schemas.microsoft.com/office/drawing/2014/main" val="3237847004"/>
                    </a:ext>
                  </a:extLst>
                </a:gridCol>
                <a:gridCol w="246888">
                  <a:extLst>
                    <a:ext uri="{9D8B030D-6E8A-4147-A177-3AD203B41FA5}">
                      <a16:colId xmlns:a16="http://schemas.microsoft.com/office/drawing/2014/main" val="3731796448"/>
                    </a:ext>
                  </a:extLst>
                </a:gridCol>
                <a:gridCol w="246888">
                  <a:extLst>
                    <a:ext uri="{9D8B030D-6E8A-4147-A177-3AD203B41FA5}">
                      <a16:colId xmlns:a16="http://schemas.microsoft.com/office/drawing/2014/main" val="1468883645"/>
                    </a:ext>
                  </a:extLst>
                </a:gridCol>
                <a:gridCol w="987553">
                  <a:extLst>
                    <a:ext uri="{9D8B030D-6E8A-4147-A177-3AD203B41FA5}">
                      <a16:colId xmlns:a16="http://schemas.microsoft.com/office/drawing/2014/main" val="2630154019"/>
                    </a:ext>
                  </a:extLst>
                </a:gridCol>
                <a:gridCol w="493776">
                  <a:extLst>
                    <a:ext uri="{9D8B030D-6E8A-4147-A177-3AD203B41FA5}">
                      <a16:colId xmlns:a16="http://schemas.microsoft.com/office/drawing/2014/main" val="309733198"/>
                    </a:ext>
                  </a:extLst>
                </a:gridCol>
                <a:gridCol w="493776">
                  <a:extLst>
                    <a:ext uri="{9D8B030D-6E8A-4147-A177-3AD203B41FA5}">
                      <a16:colId xmlns:a16="http://schemas.microsoft.com/office/drawing/2014/main" val="1922711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335879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16:46:03</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https://quintly-eu-image-storage.s3.amazonaws.com/7fa28833ea0b287fdbad00272cbb03f7/87fffbaefbcc9c013a05ee301df74466.jpg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RESORTS_FA_FANV_MEX_CONV_META_AON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29069311"/>
                  </a:ext>
                </a:extLst>
              </a:tr>
            </a:tbl>
          </a:graphicData>
        </a:graphic>
      </p:graphicFrame>
      <p:sp>
        <p:nvSpPr>
          <p:cNvPr id="4" name="Text Placeholder 3">
            <a:extLst>
              <a:ext uri="{FF2B5EF4-FFF2-40B4-BE49-F238E27FC236}">
                <a16:creationId xmlns:a16="http://schemas.microsoft.com/office/drawing/2014/main" id="{3FB3F842-0FA9-49FF-BC62-AF0D8120A5DE}"/>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7884337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DC568-831D-49FE-BF48-D93294298F31}"/>
              </a:ext>
            </a:extLst>
          </p:cNvPr>
          <p:cNvSpPr>
            <a:spLocks noGrp="1"/>
          </p:cNvSpPr>
          <p:nvPr>
            <p:ph type="title"/>
          </p:nvPr>
        </p:nvSpPr>
        <p:spPr/>
        <p:txBody>
          <a:bodyPr/>
          <a:lstStyle/>
          <a:p>
            <a:r>
              <a:rPr lang="en-US"/>
              <a:t>Facebook Ads Performance Table | All profiles - 18 of 26</a:t>
            </a:r>
          </a:p>
        </p:txBody>
      </p:sp>
      <p:graphicFrame>
        <p:nvGraphicFramePr>
          <p:cNvPr id="5" name="Table Placeholder 4">
            <a:extLst>
              <a:ext uri="{FF2B5EF4-FFF2-40B4-BE49-F238E27FC236}">
                <a16:creationId xmlns:a16="http://schemas.microsoft.com/office/drawing/2014/main" id="{5E95E283-826B-4CA7-9AD3-AC07560CBDC7}"/>
              </a:ext>
            </a:extLst>
          </p:cNvPr>
          <p:cNvGraphicFramePr>
            <a:graphicFrameLocks noGrp="1"/>
          </p:cNvGraphicFramePr>
          <p:nvPr>
            <p:ph type="tbl" sz="quarter" idx="13"/>
            <p:extLst>
              <p:ext uri="{D42A27DB-BD31-4B8C-83A1-F6EECF244321}">
                <p14:modId xmlns:p14="http://schemas.microsoft.com/office/powerpoint/2010/main" val="3553678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600091478"/>
                    </a:ext>
                  </a:extLst>
                </a:gridCol>
                <a:gridCol w="658369">
                  <a:extLst>
                    <a:ext uri="{9D8B030D-6E8A-4147-A177-3AD203B41FA5}">
                      <a16:colId xmlns:a16="http://schemas.microsoft.com/office/drawing/2014/main" val="278020658"/>
                    </a:ext>
                  </a:extLst>
                </a:gridCol>
                <a:gridCol w="246888">
                  <a:extLst>
                    <a:ext uri="{9D8B030D-6E8A-4147-A177-3AD203B41FA5}">
                      <a16:colId xmlns:a16="http://schemas.microsoft.com/office/drawing/2014/main" val="1551368338"/>
                    </a:ext>
                  </a:extLst>
                </a:gridCol>
                <a:gridCol w="246888">
                  <a:extLst>
                    <a:ext uri="{9D8B030D-6E8A-4147-A177-3AD203B41FA5}">
                      <a16:colId xmlns:a16="http://schemas.microsoft.com/office/drawing/2014/main" val="1791517273"/>
                    </a:ext>
                  </a:extLst>
                </a:gridCol>
                <a:gridCol w="246888">
                  <a:extLst>
                    <a:ext uri="{9D8B030D-6E8A-4147-A177-3AD203B41FA5}">
                      <a16:colId xmlns:a16="http://schemas.microsoft.com/office/drawing/2014/main" val="708302488"/>
                    </a:ext>
                  </a:extLst>
                </a:gridCol>
                <a:gridCol w="246888">
                  <a:extLst>
                    <a:ext uri="{9D8B030D-6E8A-4147-A177-3AD203B41FA5}">
                      <a16:colId xmlns:a16="http://schemas.microsoft.com/office/drawing/2014/main" val="3441463119"/>
                    </a:ext>
                  </a:extLst>
                </a:gridCol>
                <a:gridCol w="246888">
                  <a:extLst>
                    <a:ext uri="{9D8B030D-6E8A-4147-A177-3AD203B41FA5}">
                      <a16:colId xmlns:a16="http://schemas.microsoft.com/office/drawing/2014/main" val="800994889"/>
                    </a:ext>
                  </a:extLst>
                </a:gridCol>
                <a:gridCol w="246888">
                  <a:extLst>
                    <a:ext uri="{9D8B030D-6E8A-4147-A177-3AD203B41FA5}">
                      <a16:colId xmlns:a16="http://schemas.microsoft.com/office/drawing/2014/main" val="3266651473"/>
                    </a:ext>
                  </a:extLst>
                </a:gridCol>
                <a:gridCol w="246888">
                  <a:extLst>
                    <a:ext uri="{9D8B030D-6E8A-4147-A177-3AD203B41FA5}">
                      <a16:colId xmlns:a16="http://schemas.microsoft.com/office/drawing/2014/main" val="2864450662"/>
                    </a:ext>
                  </a:extLst>
                </a:gridCol>
                <a:gridCol w="246888">
                  <a:extLst>
                    <a:ext uri="{9D8B030D-6E8A-4147-A177-3AD203B41FA5}">
                      <a16:colId xmlns:a16="http://schemas.microsoft.com/office/drawing/2014/main" val="3314747022"/>
                    </a:ext>
                  </a:extLst>
                </a:gridCol>
                <a:gridCol w="246888">
                  <a:extLst>
                    <a:ext uri="{9D8B030D-6E8A-4147-A177-3AD203B41FA5}">
                      <a16:colId xmlns:a16="http://schemas.microsoft.com/office/drawing/2014/main" val="1431696780"/>
                    </a:ext>
                  </a:extLst>
                </a:gridCol>
                <a:gridCol w="246888">
                  <a:extLst>
                    <a:ext uri="{9D8B030D-6E8A-4147-A177-3AD203B41FA5}">
                      <a16:colId xmlns:a16="http://schemas.microsoft.com/office/drawing/2014/main" val="364534136"/>
                    </a:ext>
                  </a:extLst>
                </a:gridCol>
                <a:gridCol w="246888">
                  <a:extLst>
                    <a:ext uri="{9D8B030D-6E8A-4147-A177-3AD203B41FA5}">
                      <a16:colId xmlns:a16="http://schemas.microsoft.com/office/drawing/2014/main" val="116338257"/>
                    </a:ext>
                  </a:extLst>
                </a:gridCol>
                <a:gridCol w="246888">
                  <a:extLst>
                    <a:ext uri="{9D8B030D-6E8A-4147-A177-3AD203B41FA5}">
                      <a16:colId xmlns:a16="http://schemas.microsoft.com/office/drawing/2014/main" val="1774465983"/>
                    </a:ext>
                  </a:extLst>
                </a:gridCol>
                <a:gridCol w="246888">
                  <a:extLst>
                    <a:ext uri="{9D8B030D-6E8A-4147-A177-3AD203B41FA5}">
                      <a16:colId xmlns:a16="http://schemas.microsoft.com/office/drawing/2014/main" val="3738386727"/>
                    </a:ext>
                  </a:extLst>
                </a:gridCol>
                <a:gridCol w="246888">
                  <a:extLst>
                    <a:ext uri="{9D8B030D-6E8A-4147-A177-3AD203B41FA5}">
                      <a16:colId xmlns:a16="http://schemas.microsoft.com/office/drawing/2014/main" val="96330336"/>
                    </a:ext>
                  </a:extLst>
                </a:gridCol>
                <a:gridCol w="246888">
                  <a:extLst>
                    <a:ext uri="{9D8B030D-6E8A-4147-A177-3AD203B41FA5}">
                      <a16:colId xmlns:a16="http://schemas.microsoft.com/office/drawing/2014/main" val="1098438009"/>
                    </a:ext>
                  </a:extLst>
                </a:gridCol>
                <a:gridCol w="246888">
                  <a:extLst>
                    <a:ext uri="{9D8B030D-6E8A-4147-A177-3AD203B41FA5}">
                      <a16:colId xmlns:a16="http://schemas.microsoft.com/office/drawing/2014/main" val="1641794870"/>
                    </a:ext>
                  </a:extLst>
                </a:gridCol>
                <a:gridCol w="246888">
                  <a:extLst>
                    <a:ext uri="{9D8B030D-6E8A-4147-A177-3AD203B41FA5}">
                      <a16:colId xmlns:a16="http://schemas.microsoft.com/office/drawing/2014/main" val="2792420716"/>
                    </a:ext>
                  </a:extLst>
                </a:gridCol>
                <a:gridCol w="246888">
                  <a:extLst>
                    <a:ext uri="{9D8B030D-6E8A-4147-A177-3AD203B41FA5}">
                      <a16:colId xmlns:a16="http://schemas.microsoft.com/office/drawing/2014/main" val="3252577512"/>
                    </a:ext>
                  </a:extLst>
                </a:gridCol>
                <a:gridCol w="987553">
                  <a:extLst>
                    <a:ext uri="{9D8B030D-6E8A-4147-A177-3AD203B41FA5}">
                      <a16:colId xmlns:a16="http://schemas.microsoft.com/office/drawing/2014/main" val="966899897"/>
                    </a:ext>
                  </a:extLst>
                </a:gridCol>
                <a:gridCol w="493776">
                  <a:extLst>
                    <a:ext uri="{9D8B030D-6E8A-4147-A177-3AD203B41FA5}">
                      <a16:colId xmlns:a16="http://schemas.microsoft.com/office/drawing/2014/main" val="105158059"/>
                    </a:ext>
                  </a:extLst>
                </a:gridCol>
                <a:gridCol w="493776">
                  <a:extLst>
                    <a:ext uri="{9D8B030D-6E8A-4147-A177-3AD203B41FA5}">
                      <a16:colId xmlns:a16="http://schemas.microsoft.com/office/drawing/2014/main" val="226760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85162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15:01:52</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https://quintly-eu-image-storage.s3.amazonaws.com/7fa28833ea0b287fdbad00272cbb03f7/62034573dd584f0c87193994411b9727.jpg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RESORTS_FA_FAPV_MEX_CONV_META_AON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9624849"/>
                  </a:ext>
                </a:extLst>
              </a:tr>
            </a:tbl>
          </a:graphicData>
        </a:graphic>
      </p:graphicFrame>
      <p:sp>
        <p:nvSpPr>
          <p:cNvPr id="4" name="Text Placeholder 3">
            <a:extLst>
              <a:ext uri="{FF2B5EF4-FFF2-40B4-BE49-F238E27FC236}">
                <a16:creationId xmlns:a16="http://schemas.microsoft.com/office/drawing/2014/main" id="{31381A3C-9192-47FC-AE23-3DE34666F202}"/>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40818595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4295C-0906-4BEC-B1F7-DE6D20C604BB}"/>
              </a:ext>
            </a:extLst>
          </p:cNvPr>
          <p:cNvSpPr>
            <a:spLocks noGrp="1"/>
          </p:cNvSpPr>
          <p:nvPr>
            <p:ph type="title"/>
          </p:nvPr>
        </p:nvSpPr>
        <p:spPr/>
        <p:txBody>
          <a:bodyPr/>
          <a:lstStyle/>
          <a:p>
            <a:r>
              <a:rPr lang="en-US"/>
              <a:t>Facebook Ads Performance Table | All profiles - 19 of 26</a:t>
            </a:r>
          </a:p>
        </p:txBody>
      </p:sp>
      <p:graphicFrame>
        <p:nvGraphicFramePr>
          <p:cNvPr id="5" name="Table Placeholder 4">
            <a:extLst>
              <a:ext uri="{FF2B5EF4-FFF2-40B4-BE49-F238E27FC236}">
                <a16:creationId xmlns:a16="http://schemas.microsoft.com/office/drawing/2014/main" id="{36708810-C9D3-494D-94D7-E96D8A6ECF0C}"/>
              </a:ext>
            </a:extLst>
          </p:cNvPr>
          <p:cNvGraphicFramePr>
            <a:graphicFrameLocks noGrp="1"/>
          </p:cNvGraphicFramePr>
          <p:nvPr>
            <p:ph type="tbl" sz="quarter" idx="13"/>
            <p:extLst>
              <p:ext uri="{D42A27DB-BD31-4B8C-83A1-F6EECF244321}">
                <p14:modId xmlns:p14="http://schemas.microsoft.com/office/powerpoint/2010/main" val="165784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967537974"/>
                    </a:ext>
                  </a:extLst>
                </a:gridCol>
                <a:gridCol w="658369">
                  <a:extLst>
                    <a:ext uri="{9D8B030D-6E8A-4147-A177-3AD203B41FA5}">
                      <a16:colId xmlns:a16="http://schemas.microsoft.com/office/drawing/2014/main" val="1930222059"/>
                    </a:ext>
                  </a:extLst>
                </a:gridCol>
                <a:gridCol w="246888">
                  <a:extLst>
                    <a:ext uri="{9D8B030D-6E8A-4147-A177-3AD203B41FA5}">
                      <a16:colId xmlns:a16="http://schemas.microsoft.com/office/drawing/2014/main" val="2056178572"/>
                    </a:ext>
                  </a:extLst>
                </a:gridCol>
                <a:gridCol w="246888">
                  <a:extLst>
                    <a:ext uri="{9D8B030D-6E8A-4147-A177-3AD203B41FA5}">
                      <a16:colId xmlns:a16="http://schemas.microsoft.com/office/drawing/2014/main" val="1613697803"/>
                    </a:ext>
                  </a:extLst>
                </a:gridCol>
                <a:gridCol w="246888">
                  <a:extLst>
                    <a:ext uri="{9D8B030D-6E8A-4147-A177-3AD203B41FA5}">
                      <a16:colId xmlns:a16="http://schemas.microsoft.com/office/drawing/2014/main" val="3936645677"/>
                    </a:ext>
                  </a:extLst>
                </a:gridCol>
                <a:gridCol w="246888">
                  <a:extLst>
                    <a:ext uri="{9D8B030D-6E8A-4147-A177-3AD203B41FA5}">
                      <a16:colId xmlns:a16="http://schemas.microsoft.com/office/drawing/2014/main" val="1089900230"/>
                    </a:ext>
                  </a:extLst>
                </a:gridCol>
                <a:gridCol w="246888">
                  <a:extLst>
                    <a:ext uri="{9D8B030D-6E8A-4147-A177-3AD203B41FA5}">
                      <a16:colId xmlns:a16="http://schemas.microsoft.com/office/drawing/2014/main" val="3664859360"/>
                    </a:ext>
                  </a:extLst>
                </a:gridCol>
                <a:gridCol w="246888">
                  <a:extLst>
                    <a:ext uri="{9D8B030D-6E8A-4147-A177-3AD203B41FA5}">
                      <a16:colId xmlns:a16="http://schemas.microsoft.com/office/drawing/2014/main" val="380949054"/>
                    </a:ext>
                  </a:extLst>
                </a:gridCol>
                <a:gridCol w="246888">
                  <a:extLst>
                    <a:ext uri="{9D8B030D-6E8A-4147-A177-3AD203B41FA5}">
                      <a16:colId xmlns:a16="http://schemas.microsoft.com/office/drawing/2014/main" val="3055946317"/>
                    </a:ext>
                  </a:extLst>
                </a:gridCol>
                <a:gridCol w="246888">
                  <a:extLst>
                    <a:ext uri="{9D8B030D-6E8A-4147-A177-3AD203B41FA5}">
                      <a16:colId xmlns:a16="http://schemas.microsoft.com/office/drawing/2014/main" val="635881456"/>
                    </a:ext>
                  </a:extLst>
                </a:gridCol>
                <a:gridCol w="246888">
                  <a:extLst>
                    <a:ext uri="{9D8B030D-6E8A-4147-A177-3AD203B41FA5}">
                      <a16:colId xmlns:a16="http://schemas.microsoft.com/office/drawing/2014/main" val="1605466025"/>
                    </a:ext>
                  </a:extLst>
                </a:gridCol>
                <a:gridCol w="246888">
                  <a:extLst>
                    <a:ext uri="{9D8B030D-6E8A-4147-A177-3AD203B41FA5}">
                      <a16:colId xmlns:a16="http://schemas.microsoft.com/office/drawing/2014/main" val="1845680284"/>
                    </a:ext>
                  </a:extLst>
                </a:gridCol>
                <a:gridCol w="246888">
                  <a:extLst>
                    <a:ext uri="{9D8B030D-6E8A-4147-A177-3AD203B41FA5}">
                      <a16:colId xmlns:a16="http://schemas.microsoft.com/office/drawing/2014/main" val="2786318877"/>
                    </a:ext>
                  </a:extLst>
                </a:gridCol>
                <a:gridCol w="246888">
                  <a:extLst>
                    <a:ext uri="{9D8B030D-6E8A-4147-A177-3AD203B41FA5}">
                      <a16:colId xmlns:a16="http://schemas.microsoft.com/office/drawing/2014/main" val="623786326"/>
                    </a:ext>
                  </a:extLst>
                </a:gridCol>
                <a:gridCol w="246888">
                  <a:extLst>
                    <a:ext uri="{9D8B030D-6E8A-4147-A177-3AD203B41FA5}">
                      <a16:colId xmlns:a16="http://schemas.microsoft.com/office/drawing/2014/main" val="1727571026"/>
                    </a:ext>
                  </a:extLst>
                </a:gridCol>
                <a:gridCol w="246888">
                  <a:extLst>
                    <a:ext uri="{9D8B030D-6E8A-4147-A177-3AD203B41FA5}">
                      <a16:colId xmlns:a16="http://schemas.microsoft.com/office/drawing/2014/main" val="1311552862"/>
                    </a:ext>
                  </a:extLst>
                </a:gridCol>
                <a:gridCol w="246888">
                  <a:extLst>
                    <a:ext uri="{9D8B030D-6E8A-4147-A177-3AD203B41FA5}">
                      <a16:colId xmlns:a16="http://schemas.microsoft.com/office/drawing/2014/main" val="2108749115"/>
                    </a:ext>
                  </a:extLst>
                </a:gridCol>
                <a:gridCol w="246888">
                  <a:extLst>
                    <a:ext uri="{9D8B030D-6E8A-4147-A177-3AD203B41FA5}">
                      <a16:colId xmlns:a16="http://schemas.microsoft.com/office/drawing/2014/main" val="2990103063"/>
                    </a:ext>
                  </a:extLst>
                </a:gridCol>
                <a:gridCol w="246888">
                  <a:extLst>
                    <a:ext uri="{9D8B030D-6E8A-4147-A177-3AD203B41FA5}">
                      <a16:colId xmlns:a16="http://schemas.microsoft.com/office/drawing/2014/main" val="4063419105"/>
                    </a:ext>
                  </a:extLst>
                </a:gridCol>
                <a:gridCol w="246888">
                  <a:extLst>
                    <a:ext uri="{9D8B030D-6E8A-4147-A177-3AD203B41FA5}">
                      <a16:colId xmlns:a16="http://schemas.microsoft.com/office/drawing/2014/main" val="39944842"/>
                    </a:ext>
                  </a:extLst>
                </a:gridCol>
                <a:gridCol w="987553">
                  <a:extLst>
                    <a:ext uri="{9D8B030D-6E8A-4147-A177-3AD203B41FA5}">
                      <a16:colId xmlns:a16="http://schemas.microsoft.com/office/drawing/2014/main" val="973202837"/>
                    </a:ext>
                  </a:extLst>
                </a:gridCol>
                <a:gridCol w="493776">
                  <a:extLst>
                    <a:ext uri="{9D8B030D-6E8A-4147-A177-3AD203B41FA5}">
                      <a16:colId xmlns:a16="http://schemas.microsoft.com/office/drawing/2014/main" val="2793628458"/>
                    </a:ext>
                  </a:extLst>
                </a:gridCol>
                <a:gridCol w="493776">
                  <a:extLst>
                    <a:ext uri="{9D8B030D-6E8A-4147-A177-3AD203B41FA5}">
                      <a16:colId xmlns:a16="http://schemas.microsoft.com/office/drawing/2014/main" val="1191428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2575057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15:01:52</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https://quintly-eu-image-storage.s3.amazonaws.com/7fa28833ea0b287fdbad00272cbb03f7/62034573dd584f0c87193994411b9727.jpg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RESORTS_FA_FAPV_MEX_CONV_META_AON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62787945"/>
                  </a:ext>
                </a:extLst>
              </a:tr>
            </a:tbl>
          </a:graphicData>
        </a:graphic>
      </p:graphicFrame>
      <p:sp>
        <p:nvSpPr>
          <p:cNvPr id="4" name="Text Placeholder 3">
            <a:extLst>
              <a:ext uri="{FF2B5EF4-FFF2-40B4-BE49-F238E27FC236}">
                <a16:creationId xmlns:a16="http://schemas.microsoft.com/office/drawing/2014/main" id="{F5776933-F00B-4772-903D-A0B58E385056}"/>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53798539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0EDD6-4BF5-4613-B498-AD72CDC3028C}"/>
              </a:ext>
            </a:extLst>
          </p:cNvPr>
          <p:cNvSpPr>
            <a:spLocks noGrp="1"/>
          </p:cNvSpPr>
          <p:nvPr>
            <p:ph type="title"/>
          </p:nvPr>
        </p:nvSpPr>
        <p:spPr/>
        <p:txBody>
          <a:bodyPr/>
          <a:lstStyle/>
          <a:p>
            <a:r>
              <a:rPr lang="en-US"/>
              <a:t>Facebook Ads Performance Table | All profiles - 20 of 26</a:t>
            </a:r>
          </a:p>
        </p:txBody>
      </p:sp>
      <p:graphicFrame>
        <p:nvGraphicFramePr>
          <p:cNvPr id="5" name="Table Placeholder 4">
            <a:extLst>
              <a:ext uri="{FF2B5EF4-FFF2-40B4-BE49-F238E27FC236}">
                <a16:creationId xmlns:a16="http://schemas.microsoft.com/office/drawing/2014/main" id="{ED768C86-4709-407F-A567-B8AAB40C321E}"/>
              </a:ext>
            </a:extLst>
          </p:cNvPr>
          <p:cNvGraphicFramePr>
            <a:graphicFrameLocks noGrp="1"/>
          </p:cNvGraphicFramePr>
          <p:nvPr>
            <p:ph type="tbl" sz="quarter" idx="13"/>
            <p:extLst>
              <p:ext uri="{D42A27DB-BD31-4B8C-83A1-F6EECF244321}">
                <p14:modId xmlns:p14="http://schemas.microsoft.com/office/powerpoint/2010/main" val="1123577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1175111925"/>
                    </a:ext>
                  </a:extLst>
                </a:gridCol>
                <a:gridCol w="658369">
                  <a:extLst>
                    <a:ext uri="{9D8B030D-6E8A-4147-A177-3AD203B41FA5}">
                      <a16:colId xmlns:a16="http://schemas.microsoft.com/office/drawing/2014/main" val="3966929641"/>
                    </a:ext>
                  </a:extLst>
                </a:gridCol>
                <a:gridCol w="246888">
                  <a:extLst>
                    <a:ext uri="{9D8B030D-6E8A-4147-A177-3AD203B41FA5}">
                      <a16:colId xmlns:a16="http://schemas.microsoft.com/office/drawing/2014/main" val="385801466"/>
                    </a:ext>
                  </a:extLst>
                </a:gridCol>
                <a:gridCol w="246888">
                  <a:extLst>
                    <a:ext uri="{9D8B030D-6E8A-4147-A177-3AD203B41FA5}">
                      <a16:colId xmlns:a16="http://schemas.microsoft.com/office/drawing/2014/main" val="1364773577"/>
                    </a:ext>
                  </a:extLst>
                </a:gridCol>
                <a:gridCol w="246888">
                  <a:extLst>
                    <a:ext uri="{9D8B030D-6E8A-4147-A177-3AD203B41FA5}">
                      <a16:colId xmlns:a16="http://schemas.microsoft.com/office/drawing/2014/main" val="4245708266"/>
                    </a:ext>
                  </a:extLst>
                </a:gridCol>
                <a:gridCol w="246888">
                  <a:extLst>
                    <a:ext uri="{9D8B030D-6E8A-4147-A177-3AD203B41FA5}">
                      <a16:colId xmlns:a16="http://schemas.microsoft.com/office/drawing/2014/main" val="2875500058"/>
                    </a:ext>
                  </a:extLst>
                </a:gridCol>
                <a:gridCol w="246888">
                  <a:extLst>
                    <a:ext uri="{9D8B030D-6E8A-4147-A177-3AD203B41FA5}">
                      <a16:colId xmlns:a16="http://schemas.microsoft.com/office/drawing/2014/main" val="1542714247"/>
                    </a:ext>
                  </a:extLst>
                </a:gridCol>
                <a:gridCol w="246888">
                  <a:extLst>
                    <a:ext uri="{9D8B030D-6E8A-4147-A177-3AD203B41FA5}">
                      <a16:colId xmlns:a16="http://schemas.microsoft.com/office/drawing/2014/main" val="309446154"/>
                    </a:ext>
                  </a:extLst>
                </a:gridCol>
                <a:gridCol w="246888">
                  <a:extLst>
                    <a:ext uri="{9D8B030D-6E8A-4147-A177-3AD203B41FA5}">
                      <a16:colId xmlns:a16="http://schemas.microsoft.com/office/drawing/2014/main" val="1214908304"/>
                    </a:ext>
                  </a:extLst>
                </a:gridCol>
                <a:gridCol w="246888">
                  <a:extLst>
                    <a:ext uri="{9D8B030D-6E8A-4147-A177-3AD203B41FA5}">
                      <a16:colId xmlns:a16="http://schemas.microsoft.com/office/drawing/2014/main" val="2902237353"/>
                    </a:ext>
                  </a:extLst>
                </a:gridCol>
                <a:gridCol w="246888">
                  <a:extLst>
                    <a:ext uri="{9D8B030D-6E8A-4147-A177-3AD203B41FA5}">
                      <a16:colId xmlns:a16="http://schemas.microsoft.com/office/drawing/2014/main" val="104593411"/>
                    </a:ext>
                  </a:extLst>
                </a:gridCol>
                <a:gridCol w="246888">
                  <a:extLst>
                    <a:ext uri="{9D8B030D-6E8A-4147-A177-3AD203B41FA5}">
                      <a16:colId xmlns:a16="http://schemas.microsoft.com/office/drawing/2014/main" val="1782768148"/>
                    </a:ext>
                  </a:extLst>
                </a:gridCol>
                <a:gridCol w="246888">
                  <a:extLst>
                    <a:ext uri="{9D8B030D-6E8A-4147-A177-3AD203B41FA5}">
                      <a16:colId xmlns:a16="http://schemas.microsoft.com/office/drawing/2014/main" val="751149692"/>
                    </a:ext>
                  </a:extLst>
                </a:gridCol>
                <a:gridCol w="246888">
                  <a:extLst>
                    <a:ext uri="{9D8B030D-6E8A-4147-A177-3AD203B41FA5}">
                      <a16:colId xmlns:a16="http://schemas.microsoft.com/office/drawing/2014/main" val="2430728866"/>
                    </a:ext>
                  </a:extLst>
                </a:gridCol>
                <a:gridCol w="246888">
                  <a:extLst>
                    <a:ext uri="{9D8B030D-6E8A-4147-A177-3AD203B41FA5}">
                      <a16:colId xmlns:a16="http://schemas.microsoft.com/office/drawing/2014/main" val="3600750098"/>
                    </a:ext>
                  </a:extLst>
                </a:gridCol>
                <a:gridCol w="246888">
                  <a:extLst>
                    <a:ext uri="{9D8B030D-6E8A-4147-A177-3AD203B41FA5}">
                      <a16:colId xmlns:a16="http://schemas.microsoft.com/office/drawing/2014/main" val="905094174"/>
                    </a:ext>
                  </a:extLst>
                </a:gridCol>
                <a:gridCol w="246888">
                  <a:extLst>
                    <a:ext uri="{9D8B030D-6E8A-4147-A177-3AD203B41FA5}">
                      <a16:colId xmlns:a16="http://schemas.microsoft.com/office/drawing/2014/main" val="3241724588"/>
                    </a:ext>
                  </a:extLst>
                </a:gridCol>
                <a:gridCol w="246888">
                  <a:extLst>
                    <a:ext uri="{9D8B030D-6E8A-4147-A177-3AD203B41FA5}">
                      <a16:colId xmlns:a16="http://schemas.microsoft.com/office/drawing/2014/main" val="2544117746"/>
                    </a:ext>
                  </a:extLst>
                </a:gridCol>
                <a:gridCol w="246888">
                  <a:extLst>
                    <a:ext uri="{9D8B030D-6E8A-4147-A177-3AD203B41FA5}">
                      <a16:colId xmlns:a16="http://schemas.microsoft.com/office/drawing/2014/main" val="1472469990"/>
                    </a:ext>
                  </a:extLst>
                </a:gridCol>
                <a:gridCol w="246888">
                  <a:extLst>
                    <a:ext uri="{9D8B030D-6E8A-4147-A177-3AD203B41FA5}">
                      <a16:colId xmlns:a16="http://schemas.microsoft.com/office/drawing/2014/main" val="457996713"/>
                    </a:ext>
                  </a:extLst>
                </a:gridCol>
                <a:gridCol w="987553">
                  <a:extLst>
                    <a:ext uri="{9D8B030D-6E8A-4147-A177-3AD203B41FA5}">
                      <a16:colId xmlns:a16="http://schemas.microsoft.com/office/drawing/2014/main" val="3952082229"/>
                    </a:ext>
                  </a:extLst>
                </a:gridCol>
                <a:gridCol w="493776">
                  <a:extLst>
                    <a:ext uri="{9D8B030D-6E8A-4147-A177-3AD203B41FA5}">
                      <a16:colId xmlns:a16="http://schemas.microsoft.com/office/drawing/2014/main" val="1224106434"/>
                    </a:ext>
                  </a:extLst>
                </a:gridCol>
                <a:gridCol w="493776">
                  <a:extLst>
                    <a:ext uri="{9D8B030D-6E8A-4147-A177-3AD203B41FA5}">
                      <a16:colId xmlns:a16="http://schemas.microsoft.com/office/drawing/2014/main" val="1396567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61259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14:59:37</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https://quintly-eu-image-storage.s3.amazonaws.com/7fa28833ea0b287fdbad00272cbb03f7/4e60ff417ac06e5d3a7b0f8e69d81fae.jpg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RESORTS_FA_FAPV_MEX_CONV_META_AON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63060972"/>
                  </a:ext>
                </a:extLst>
              </a:tr>
            </a:tbl>
          </a:graphicData>
        </a:graphic>
      </p:graphicFrame>
      <p:sp>
        <p:nvSpPr>
          <p:cNvPr id="4" name="Text Placeholder 3">
            <a:extLst>
              <a:ext uri="{FF2B5EF4-FFF2-40B4-BE49-F238E27FC236}">
                <a16:creationId xmlns:a16="http://schemas.microsoft.com/office/drawing/2014/main" id="{7DD12380-80BA-4802-A978-20FF031F8F51}"/>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3925611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DB2F6-EA02-4032-8126-01EFBE75608B}"/>
              </a:ext>
            </a:extLst>
          </p:cNvPr>
          <p:cNvSpPr>
            <a:spLocks noGrp="1"/>
          </p:cNvSpPr>
          <p:nvPr>
            <p:ph type="title"/>
          </p:nvPr>
        </p:nvSpPr>
        <p:spPr/>
        <p:txBody>
          <a:bodyPr/>
          <a:lstStyle/>
          <a:p>
            <a:r>
              <a:rPr lang="en-US"/>
              <a:t>Facebook Ads Performance Table | All profiles - 21 of 26</a:t>
            </a:r>
          </a:p>
        </p:txBody>
      </p:sp>
      <p:graphicFrame>
        <p:nvGraphicFramePr>
          <p:cNvPr id="5" name="Table Placeholder 4">
            <a:extLst>
              <a:ext uri="{FF2B5EF4-FFF2-40B4-BE49-F238E27FC236}">
                <a16:creationId xmlns:a16="http://schemas.microsoft.com/office/drawing/2014/main" id="{7BC0B8B3-40E8-47D2-8B7F-B2FB04B87B95}"/>
              </a:ext>
            </a:extLst>
          </p:cNvPr>
          <p:cNvGraphicFramePr>
            <a:graphicFrameLocks noGrp="1"/>
          </p:cNvGraphicFramePr>
          <p:nvPr>
            <p:ph type="tbl" sz="quarter" idx="13"/>
            <p:extLst>
              <p:ext uri="{D42A27DB-BD31-4B8C-83A1-F6EECF244321}">
                <p14:modId xmlns:p14="http://schemas.microsoft.com/office/powerpoint/2010/main" val="368617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150127039"/>
                    </a:ext>
                  </a:extLst>
                </a:gridCol>
                <a:gridCol w="658369">
                  <a:extLst>
                    <a:ext uri="{9D8B030D-6E8A-4147-A177-3AD203B41FA5}">
                      <a16:colId xmlns:a16="http://schemas.microsoft.com/office/drawing/2014/main" val="2713602417"/>
                    </a:ext>
                  </a:extLst>
                </a:gridCol>
                <a:gridCol w="246888">
                  <a:extLst>
                    <a:ext uri="{9D8B030D-6E8A-4147-A177-3AD203B41FA5}">
                      <a16:colId xmlns:a16="http://schemas.microsoft.com/office/drawing/2014/main" val="2617268810"/>
                    </a:ext>
                  </a:extLst>
                </a:gridCol>
                <a:gridCol w="246888">
                  <a:extLst>
                    <a:ext uri="{9D8B030D-6E8A-4147-A177-3AD203B41FA5}">
                      <a16:colId xmlns:a16="http://schemas.microsoft.com/office/drawing/2014/main" val="3285797623"/>
                    </a:ext>
                  </a:extLst>
                </a:gridCol>
                <a:gridCol w="246888">
                  <a:extLst>
                    <a:ext uri="{9D8B030D-6E8A-4147-A177-3AD203B41FA5}">
                      <a16:colId xmlns:a16="http://schemas.microsoft.com/office/drawing/2014/main" val="2677317473"/>
                    </a:ext>
                  </a:extLst>
                </a:gridCol>
                <a:gridCol w="246888">
                  <a:extLst>
                    <a:ext uri="{9D8B030D-6E8A-4147-A177-3AD203B41FA5}">
                      <a16:colId xmlns:a16="http://schemas.microsoft.com/office/drawing/2014/main" val="337439457"/>
                    </a:ext>
                  </a:extLst>
                </a:gridCol>
                <a:gridCol w="246888">
                  <a:extLst>
                    <a:ext uri="{9D8B030D-6E8A-4147-A177-3AD203B41FA5}">
                      <a16:colId xmlns:a16="http://schemas.microsoft.com/office/drawing/2014/main" val="1664443307"/>
                    </a:ext>
                  </a:extLst>
                </a:gridCol>
                <a:gridCol w="246888">
                  <a:extLst>
                    <a:ext uri="{9D8B030D-6E8A-4147-A177-3AD203B41FA5}">
                      <a16:colId xmlns:a16="http://schemas.microsoft.com/office/drawing/2014/main" val="2373982580"/>
                    </a:ext>
                  </a:extLst>
                </a:gridCol>
                <a:gridCol w="246888">
                  <a:extLst>
                    <a:ext uri="{9D8B030D-6E8A-4147-A177-3AD203B41FA5}">
                      <a16:colId xmlns:a16="http://schemas.microsoft.com/office/drawing/2014/main" val="851616893"/>
                    </a:ext>
                  </a:extLst>
                </a:gridCol>
                <a:gridCol w="246888">
                  <a:extLst>
                    <a:ext uri="{9D8B030D-6E8A-4147-A177-3AD203B41FA5}">
                      <a16:colId xmlns:a16="http://schemas.microsoft.com/office/drawing/2014/main" val="3738929215"/>
                    </a:ext>
                  </a:extLst>
                </a:gridCol>
                <a:gridCol w="246888">
                  <a:extLst>
                    <a:ext uri="{9D8B030D-6E8A-4147-A177-3AD203B41FA5}">
                      <a16:colId xmlns:a16="http://schemas.microsoft.com/office/drawing/2014/main" val="2365538720"/>
                    </a:ext>
                  </a:extLst>
                </a:gridCol>
                <a:gridCol w="246888">
                  <a:extLst>
                    <a:ext uri="{9D8B030D-6E8A-4147-A177-3AD203B41FA5}">
                      <a16:colId xmlns:a16="http://schemas.microsoft.com/office/drawing/2014/main" val="4010404983"/>
                    </a:ext>
                  </a:extLst>
                </a:gridCol>
                <a:gridCol w="246888">
                  <a:extLst>
                    <a:ext uri="{9D8B030D-6E8A-4147-A177-3AD203B41FA5}">
                      <a16:colId xmlns:a16="http://schemas.microsoft.com/office/drawing/2014/main" val="3821832263"/>
                    </a:ext>
                  </a:extLst>
                </a:gridCol>
                <a:gridCol w="246888">
                  <a:extLst>
                    <a:ext uri="{9D8B030D-6E8A-4147-A177-3AD203B41FA5}">
                      <a16:colId xmlns:a16="http://schemas.microsoft.com/office/drawing/2014/main" val="2400687080"/>
                    </a:ext>
                  </a:extLst>
                </a:gridCol>
                <a:gridCol w="246888">
                  <a:extLst>
                    <a:ext uri="{9D8B030D-6E8A-4147-A177-3AD203B41FA5}">
                      <a16:colId xmlns:a16="http://schemas.microsoft.com/office/drawing/2014/main" val="311134439"/>
                    </a:ext>
                  </a:extLst>
                </a:gridCol>
                <a:gridCol w="246888">
                  <a:extLst>
                    <a:ext uri="{9D8B030D-6E8A-4147-A177-3AD203B41FA5}">
                      <a16:colId xmlns:a16="http://schemas.microsoft.com/office/drawing/2014/main" val="4246272781"/>
                    </a:ext>
                  </a:extLst>
                </a:gridCol>
                <a:gridCol w="246888">
                  <a:extLst>
                    <a:ext uri="{9D8B030D-6E8A-4147-A177-3AD203B41FA5}">
                      <a16:colId xmlns:a16="http://schemas.microsoft.com/office/drawing/2014/main" val="718421000"/>
                    </a:ext>
                  </a:extLst>
                </a:gridCol>
                <a:gridCol w="246888">
                  <a:extLst>
                    <a:ext uri="{9D8B030D-6E8A-4147-A177-3AD203B41FA5}">
                      <a16:colId xmlns:a16="http://schemas.microsoft.com/office/drawing/2014/main" val="631076798"/>
                    </a:ext>
                  </a:extLst>
                </a:gridCol>
                <a:gridCol w="246888">
                  <a:extLst>
                    <a:ext uri="{9D8B030D-6E8A-4147-A177-3AD203B41FA5}">
                      <a16:colId xmlns:a16="http://schemas.microsoft.com/office/drawing/2014/main" val="3513221269"/>
                    </a:ext>
                  </a:extLst>
                </a:gridCol>
                <a:gridCol w="246888">
                  <a:extLst>
                    <a:ext uri="{9D8B030D-6E8A-4147-A177-3AD203B41FA5}">
                      <a16:colId xmlns:a16="http://schemas.microsoft.com/office/drawing/2014/main" val="2579480529"/>
                    </a:ext>
                  </a:extLst>
                </a:gridCol>
                <a:gridCol w="987553">
                  <a:extLst>
                    <a:ext uri="{9D8B030D-6E8A-4147-A177-3AD203B41FA5}">
                      <a16:colId xmlns:a16="http://schemas.microsoft.com/office/drawing/2014/main" val="993977526"/>
                    </a:ext>
                  </a:extLst>
                </a:gridCol>
                <a:gridCol w="493776">
                  <a:extLst>
                    <a:ext uri="{9D8B030D-6E8A-4147-A177-3AD203B41FA5}">
                      <a16:colId xmlns:a16="http://schemas.microsoft.com/office/drawing/2014/main" val="2149212419"/>
                    </a:ext>
                  </a:extLst>
                </a:gridCol>
                <a:gridCol w="493776">
                  <a:extLst>
                    <a:ext uri="{9D8B030D-6E8A-4147-A177-3AD203B41FA5}">
                      <a16:colId xmlns:a16="http://schemas.microsoft.com/office/drawing/2014/main" val="2635076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4035636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14:59:37</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https://quintly-eu-image-storage.s3.amazonaws.com/7fa28833ea0b287fdbad00272cbb03f7/4e60ff417ac06e5d3a7b0f8e69d81fae.jpg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RESORTS_FA_FAPV_MEX_CONV_META_AON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3352204"/>
                  </a:ext>
                </a:extLst>
              </a:tr>
            </a:tbl>
          </a:graphicData>
        </a:graphic>
      </p:graphicFrame>
      <p:sp>
        <p:nvSpPr>
          <p:cNvPr id="4" name="Text Placeholder 3">
            <a:extLst>
              <a:ext uri="{FF2B5EF4-FFF2-40B4-BE49-F238E27FC236}">
                <a16:creationId xmlns:a16="http://schemas.microsoft.com/office/drawing/2014/main" id="{5B14B752-E21A-429D-9048-97DC2D176456}"/>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410958824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1A175-08C5-4216-8A18-EFD2601C4082}"/>
              </a:ext>
            </a:extLst>
          </p:cNvPr>
          <p:cNvSpPr>
            <a:spLocks noGrp="1"/>
          </p:cNvSpPr>
          <p:nvPr>
            <p:ph type="title"/>
          </p:nvPr>
        </p:nvSpPr>
        <p:spPr/>
        <p:txBody>
          <a:bodyPr/>
          <a:lstStyle/>
          <a:p>
            <a:r>
              <a:rPr lang="en-US"/>
              <a:t>Facebook Ads Performance Table | All profiles - 22 of 26</a:t>
            </a:r>
          </a:p>
        </p:txBody>
      </p:sp>
      <p:graphicFrame>
        <p:nvGraphicFramePr>
          <p:cNvPr id="5" name="Table Placeholder 4">
            <a:extLst>
              <a:ext uri="{FF2B5EF4-FFF2-40B4-BE49-F238E27FC236}">
                <a16:creationId xmlns:a16="http://schemas.microsoft.com/office/drawing/2014/main" id="{A58E8C23-52A0-470A-912F-73C07C8782F3}"/>
              </a:ext>
            </a:extLst>
          </p:cNvPr>
          <p:cNvGraphicFramePr>
            <a:graphicFrameLocks noGrp="1"/>
          </p:cNvGraphicFramePr>
          <p:nvPr>
            <p:ph type="tbl" sz="quarter" idx="13"/>
            <p:extLst>
              <p:ext uri="{D42A27DB-BD31-4B8C-83A1-F6EECF244321}">
                <p14:modId xmlns:p14="http://schemas.microsoft.com/office/powerpoint/2010/main" val="3122843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371787301"/>
                    </a:ext>
                  </a:extLst>
                </a:gridCol>
                <a:gridCol w="658369">
                  <a:extLst>
                    <a:ext uri="{9D8B030D-6E8A-4147-A177-3AD203B41FA5}">
                      <a16:colId xmlns:a16="http://schemas.microsoft.com/office/drawing/2014/main" val="880416699"/>
                    </a:ext>
                  </a:extLst>
                </a:gridCol>
                <a:gridCol w="246888">
                  <a:extLst>
                    <a:ext uri="{9D8B030D-6E8A-4147-A177-3AD203B41FA5}">
                      <a16:colId xmlns:a16="http://schemas.microsoft.com/office/drawing/2014/main" val="1135456107"/>
                    </a:ext>
                  </a:extLst>
                </a:gridCol>
                <a:gridCol w="246888">
                  <a:extLst>
                    <a:ext uri="{9D8B030D-6E8A-4147-A177-3AD203B41FA5}">
                      <a16:colId xmlns:a16="http://schemas.microsoft.com/office/drawing/2014/main" val="705123655"/>
                    </a:ext>
                  </a:extLst>
                </a:gridCol>
                <a:gridCol w="246888">
                  <a:extLst>
                    <a:ext uri="{9D8B030D-6E8A-4147-A177-3AD203B41FA5}">
                      <a16:colId xmlns:a16="http://schemas.microsoft.com/office/drawing/2014/main" val="1117177485"/>
                    </a:ext>
                  </a:extLst>
                </a:gridCol>
                <a:gridCol w="246888">
                  <a:extLst>
                    <a:ext uri="{9D8B030D-6E8A-4147-A177-3AD203B41FA5}">
                      <a16:colId xmlns:a16="http://schemas.microsoft.com/office/drawing/2014/main" val="3865854921"/>
                    </a:ext>
                  </a:extLst>
                </a:gridCol>
                <a:gridCol w="246888">
                  <a:extLst>
                    <a:ext uri="{9D8B030D-6E8A-4147-A177-3AD203B41FA5}">
                      <a16:colId xmlns:a16="http://schemas.microsoft.com/office/drawing/2014/main" val="3337548872"/>
                    </a:ext>
                  </a:extLst>
                </a:gridCol>
                <a:gridCol w="246888">
                  <a:extLst>
                    <a:ext uri="{9D8B030D-6E8A-4147-A177-3AD203B41FA5}">
                      <a16:colId xmlns:a16="http://schemas.microsoft.com/office/drawing/2014/main" val="2277184260"/>
                    </a:ext>
                  </a:extLst>
                </a:gridCol>
                <a:gridCol w="246888">
                  <a:extLst>
                    <a:ext uri="{9D8B030D-6E8A-4147-A177-3AD203B41FA5}">
                      <a16:colId xmlns:a16="http://schemas.microsoft.com/office/drawing/2014/main" val="3441416145"/>
                    </a:ext>
                  </a:extLst>
                </a:gridCol>
                <a:gridCol w="246888">
                  <a:extLst>
                    <a:ext uri="{9D8B030D-6E8A-4147-A177-3AD203B41FA5}">
                      <a16:colId xmlns:a16="http://schemas.microsoft.com/office/drawing/2014/main" val="1317726424"/>
                    </a:ext>
                  </a:extLst>
                </a:gridCol>
                <a:gridCol w="246888">
                  <a:extLst>
                    <a:ext uri="{9D8B030D-6E8A-4147-A177-3AD203B41FA5}">
                      <a16:colId xmlns:a16="http://schemas.microsoft.com/office/drawing/2014/main" val="2332753427"/>
                    </a:ext>
                  </a:extLst>
                </a:gridCol>
                <a:gridCol w="246888">
                  <a:extLst>
                    <a:ext uri="{9D8B030D-6E8A-4147-A177-3AD203B41FA5}">
                      <a16:colId xmlns:a16="http://schemas.microsoft.com/office/drawing/2014/main" val="2717372152"/>
                    </a:ext>
                  </a:extLst>
                </a:gridCol>
                <a:gridCol w="246888">
                  <a:extLst>
                    <a:ext uri="{9D8B030D-6E8A-4147-A177-3AD203B41FA5}">
                      <a16:colId xmlns:a16="http://schemas.microsoft.com/office/drawing/2014/main" val="1672145311"/>
                    </a:ext>
                  </a:extLst>
                </a:gridCol>
                <a:gridCol w="246888">
                  <a:extLst>
                    <a:ext uri="{9D8B030D-6E8A-4147-A177-3AD203B41FA5}">
                      <a16:colId xmlns:a16="http://schemas.microsoft.com/office/drawing/2014/main" val="4251039223"/>
                    </a:ext>
                  </a:extLst>
                </a:gridCol>
                <a:gridCol w="246888">
                  <a:extLst>
                    <a:ext uri="{9D8B030D-6E8A-4147-A177-3AD203B41FA5}">
                      <a16:colId xmlns:a16="http://schemas.microsoft.com/office/drawing/2014/main" val="3778301864"/>
                    </a:ext>
                  </a:extLst>
                </a:gridCol>
                <a:gridCol w="246888">
                  <a:extLst>
                    <a:ext uri="{9D8B030D-6E8A-4147-A177-3AD203B41FA5}">
                      <a16:colId xmlns:a16="http://schemas.microsoft.com/office/drawing/2014/main" val="1101107941"/>
                    </a:ext>
                  </a:extLst>
                </a:gridCol>
                <a:gridCol w="246888">
                  <a:extLst>
                    <a:ext uri="{9D8B030D-6E8A-4147-A177-3AD203B41FA5}">
                      <a16:colId xmlns:a16="http://schemas.microsoft.com/office/drawing/2014/main" val="3365762545"/>
                    </a:ext>
                  </a:extLst>
                </a:gridCol>
                <a:gridCol w="246888">
                  <a:extLst>
                    <a:ext uri="{9D8B030D-6E8A-4147-A177-3AD203B41FA5}">
                      <a16:colId xmlns:a16="http://schemas.microsoft.com/office/drawing/2014/main" val="1011179845"/>
                    </a:ext>
                  </a:extLst>
                </a:gridCol>
                <a:gridCol w="246888">
                  <a:extLst>
                    <a:ext uri="{9D8B030D-6E8A-4147-A177-3AD203B41FA5}">
                      <a16:colId xmlns:a16="http://schemas.microsoft.com/office/drawing/2014/main" val="2123520296"/>
                    </a:ext>
                  </a:extLst>
                </a:gridCol>
                <a:gridCol w="246888">
                  <a:extLst>
                    <a:ext uri="{9D8B030D-6E8A-4147-A177-3AD203B41FA5}">
                      <a16:colId xmlns:a16="http://schemas.microsoft.com/office/drawing/2014/main" val="332087568"/>
                    </a:ext>
                  </a:extLst>
                </a:gridCol>
                <a:gridCol w="987553">
                  <a:extLst>
                    <a:ext uri="{9D8B030D-6E8A-4147-A177-3AD203B41FA5}">
                      <a16:colId xmlns:a16="http://schemas.microsoft.com/office/drawing/2014/main" val="969988481"/>
                    </a:ext>
                  </a:extLst>
                </a:gridCol>
                <a:gridCol w="493776">
                  <a:extLst>
                    <a:ext uri="{9D8B030D-6E8A-4147-A177-3AD203B41FA5}">
                      <a16:colId xmlns:a16="http://schemas.microsoft.com/office/drawing/2014/main" val="652755474"/>
                    </a:ext>
                  </a:extLst>
                </a:gridCol>
                <a:gridCol w="493776">
                  <a:extLst>
                    <a:ext uri="{9D8B030D-6E8A-4147-A177-3AD203B41FA5}">
                      <a16:colId xmlns:a16="http://schemas.microsoft.com/office/drawing/2014/main" val="162113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268435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14:58:00</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https://quintly-eu-image-storage.s3.amazonaws.com/7fa28833ea0b287fdbad00272cbb03f7/87fffbaefbcc9c013a05ee301df74466.jpg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00:34:25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RESORTS_FA_FAPV_MEX_CONV_META_AON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35318816"/>
                  </a:ext>
                </a:extLst>
              </a:tr>
            </a:tbl>
          </a:graphicData>
        </a:graphic>
      </p:graphicFrame>
      <p:sp>
        <p:nvSpPr>
          <p:cNvPr id="4" name="Text Placeholder 3">
            <a:extLst>
              <a:ext uri="{FF2B5EF4-FFF2-40B4-BE49-F238E27FC236}">
                <a16:creationId xmlns:a16="http://schemas.microsoft.com/office/drawing/2014/main" id="{E98EA629-43CC-41FE-919E-A2DD0264EB2E}"/>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9686123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B0B28-2E66-4D7F-9CE3-AA751797FCA0}"/>
              </a:ext>
            </a:extLst>
          </p:cNvPr>
          <p:cNvSpPr>
            <a:spLocks noGrp="1"/>
          </p:cNvSpPr>
          <p:nvPr>
            <p:ph type="title"/>
          </p:nvPr>
        </p:nvSpPr>
        <p:spPr/>
        <p:txBody>
          <a:bodyPr/>
          <a:lstStyle/>
          <a:p>
            <a:r>
              <a:rPr lang="en-US"/>
              <a:t>Facebook Ads Performance Table | All profiles - 23 of 26</a:t>
            </a:r>
          </a:p>
        </p:txBody>
      </p:sp>
      <p:graphicFrame>
        <p:nvGraphicFramePr>
          <p:cNvPr id="5" name="Table Placeholder 4">
            <a:extLst>
              <a:ext uri="{FF2B5EF4-FFF2-40B4-BE49-F238E27FC236}">
                <a16:creationId xmlns:a16="http://schemas.microsoft.com/office/drawing/2014/main" id="{327314A8-E441-42CC-84EA-C7F34622E7CF}"/>
              </a:ext>
            </a:extLst>
          </p:cNvPr>
          <p:cNvGraphicFramePr>
            <a:graphicFrameLocks noGrp="1"/>
          </p:cNvGraphicFramePr>
          <p:nvPr>
            <p:ph type="tbl" sz="quarter" idx="13"/>
            <p:extLst>
              <p:ext uri="{D42A27DB-BD31-4B8C-83A1-F6EECF244321}">
                <p14:modId xmlns:p14="http://schemas.microsoft.com/office/powerpoint/2010/main" val="315375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3745648477"/>
                    </a:ext>
                  </a:extLst>
                </a:gridCol>
                <a:gridCol w="658369">
                  <a:extLst>
                    <a:ext uri="{9D8B030D-6E8A-4147-A177-3AD203B41FA5}">
                      <a16:colId xmlns:a16="http://schemas.microsoft.com/office/drawing/2014/main" val="3667437826"/>
                    </a:ext>
                  </a:extLst>
                </a:gridCol>
                <a:gridCol w="246888">
                  <a:extLst>
                    <a:ext uri="{9D8B030D-6E8A-4147-A177-3AD203B41FA5}">
                      <a16:colId xmlns:a16="http://schemas.microsoft.com/office/drawing/2014/main" val="1157103731"/>
                    </a:ext>
                  </a:extLst>
                </a:gridCol>
                <a:gridCol w="246888">
                  <a:extLst>
                    <a:ext uri="{9D8B030D-6E8A-4147-A177-3AD203B41FA5}">
                      <a16:colId xmlns:a16="http://schemas.microsoft.com/office/drawing/2014/main" val="1374394806"/>
                    </a:ext>
                  </a:extLst>
                </a:gridCol>
                <a:gridCol w="246888">
                  <a:extLst>
                    <a:ext uri="{9D8B030D-6E8A-4147-A177-3AD203B41FA5}">
                      <a16:colId xmlns:a16="http://schemas.microsoft.com/office/drawing/2014/main" val="872305968"/>
                    </a:ext>
                  </a:extLst>
                </a:gridCol>
                <a:gridCol w="246888">
                  <a:extLst>
                    <a:ext uri="{9D8B030D-6E8A-4147-A177-3AD203B41FA5}">
                      <a16:colId xmlns:a16="http://schemas.microsoft.com/office/drawing/2014/main" val="1741026173"/>
                    </a:ext>
                  </a:extLst>
                </a:gridCol>
                <a:gridCol w="246888">
                  <a:extLst>
                    <a:ext uri="{9D8B030D-6E8A-4147-A177-3AD203B41FA5}">
                      <a16:colId xmlns:a16="http://schemas.microsoft.com/office/drawing/2014/main" val="3912239497"/>
                    </a:ext>
                  </a:extLst>
                </a:gridCol>
                <a:gridCol w="246888">
                  <a:extLst>
                    <a:ext uri="{9D8B030D-6E8A-4147-A177-3AD203B41FA5}">
                      <a16:colId xmlns:a16="http://schemas.microsoft.com/office/drawing/2014/main" val="614911716"/>
                    </a:ext>
                  </a:extLst>
                </a:gridCol>
                <a:gridCol w="246888">
                  <a:extLst>
                    <a:ext uri="{9D8B030D-6E8A-4147-A177-3AD203B41FA5}">
                      <a16:colId xmlns:a16="http://schemas.microsoft.com/office/drawing/2014/main" val="1676468037"/>
                    </a:ext>
                  </a:extLst>
                </a:gridCol>
                <a:gridCol w="246888">
                  <a:extLst>
                    <a:ext uri="{9D8B030D-6E8A-4147-A177-3AD203B41FA5}">
                      <a16:colId xmlns:a16="http://schemas.microsoft.com/office/drawing/2014/main" val="614823655"/>
                    </a:ext>
                  </a:extLst>
                </a:gridCol>
                <a:gridCol w="246888">
                  <a:extLst>
                    <a:ext uri="{9D8B030D-6E8A-4147-A177-3AD203B41FA5}">
                      <a16:colId xmlns:a16="http://schemas.microsoft.com/office/drawing/2014/main" val="2895608771"/>
                    </a:ext>
                  </a:extLst>
                </a:gridCol>
                <a:gridCol w="246888">
                  <a:extLst>
                    <a:ext uri="{9D8B030D-6E8A-4147-A177-3AD203B41FA5}">
                      <a16:colId xmlns:a16="http://schemas.microsoft.com/office/drawing/2014/main" val="155171230"/>
                    </a:ext>
                  </a:extLst>
                </a:gridCol>
                <a:gridCol w="246888">
                  <a:extLst>
                    <a:ext uri="{9D8B030D-6E8A-4147-A177-3AD203B41FA5}">
                      <a16:colId xmlns:a16="http://schemas.microsoft.com/office/drawing/2014/main" val="483123034"/>
                    </a:ext>
                  </a:extLst>
                </a:gridCol>
                <a:gridCol w="246888">
                  <a:extLst>
                    <a:ext uri="{9D8B030D-6E8A-4147-A177-3AD203B41FA5}">
                      <a16:colId xmlns:a16="http://schemas.microsoft.com/office/drawing/2014/main" val="2363707048"/>
                    </a:ext>
                  </a:extLst>
                </a:gridCol>
                <a:gridCol w="246888">
                  <a:extLst>
                    <a:ext uri="{9D8B030D-6E8A-4147-A177-3AD203B41FA5}">
                      <a16:colId xmlns:a16="http://schemas.microsoft.com/office/drawing/2014/main" val="577532158"/>
                    </a:ext>
                  </a:extLst>
                </a:gridCol>
                <a:gridCol w="246888">
                  <a:extLst>
                    <a:ext uri="{9D8B030D-6E8A-4147-A177-3AD203B41FA5}">
                      <a16:colId xmlns:a16="http://schemas.microsoft.com/office/drawing/2014/main" val="963340269"/>
                    </a:ext>
                  </a:extLst>
                </a:gridCol>
                <a:gridCol w="246888">
                  <a:extLst>
                    <a:ext uri="{9D8B030D-6E8A-4147-A177-3AD203B41FA5}">
                      <a16:colId xmlns:a16="http://schemas.microsoft.com/office/drawing/2014/main" val="3524265847"/>
                    </a:ext>
                  </a:extLst>
                </a:gridCol>
                <a:gridCol w="246888">
                  <a:extLst>
                    <a:ext uri="{9D8B030D-6E8A-4147-A177-3AD203B41FA5}">
                      <a16:colId xmlns:a16="http://schemas.microsoft.com/office/drawing/2014/main" val="294462121"/>
                    </a:ext>
                  </a:extLst>
                </a:gridCol>
                <a:gridCol w="246888">
                  <a:extLst>
                    <a:ext uri="{9D8B030D-6E8A-4147-A177-3AD203B41FA5}">
                      <a16:colId xmlns:a16="http://schemas.microsoft.com/office/drawing/2014/main" val="1642498953"/>
                    </a:ext>
                  </a:extLst>
                </a:gridCol>
                <a:gridCol w="246888">
                  <a:extLst>
                    <a:ext uri="{9D8B030D-6E8A-4147-A177-3AD203B41FA5}">
                      <a16:colId xmlns:a16="http://schemas.microsoft.com/office/drawing/2014/main" val="776944607"/>
                    </a:ext>
                  </a:extLst>
                </a:gridCol>
                <a:gridCol w="987553">
                  <a:extLst>
                    <a:ext uri="{9D8B030D-6E8A-4147-A177-3AD203B41FA5}">
                      <a16:colId xmlns:a16="http://schemas.microsoft.com/office/drawing/2014/main" val="3063058227"/>
                    </a:ext>
                  </a:extLst>
                </a:gridCol>
                <a:gridCol w="493776">
                  <a:extLst>
                    <a:ext uri="{9D8B030D-6E8A-4147-A177-3AD203B41FA5}">
                      <a16:colId xmlns:a16="http://schemas.microsoft.com/office/drawing/2014/main" val="3478128249"/>
                    </a:ext>
                  </a:extLst>
                </a:gridCol>
                <a:gridCol w="493776">
                  <a:extLst>
                    <a:ext uri="{9D8B030D-6E8A-4147-A177-3AD203B41FA5}">
                      <a16:colId xmlns:a16="http://schemas.microsoft.com/office/drawing/2014/main" val="409067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64708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Grand Fiesta Americana Los Cabos All-Inclusive Golf &amp; Spa - 2025-11-04 14:57:33</a:t>
                      </a:r>
                      <a:r>
                        <a:rPr kumimoji="0" lang="en-US" sz="1000" b="0" i="0" u="none" strike="noStrike" kern="1200" cap="none" spc="0" normalizeH="0" baseline="0" noProof="0">
                          <a:ln>
                            <a:noFill/>
                          </a:ln>
                          <a:solidFill>
                            <a:prstClr val="black"/>
                          </a:solidFill>
                          <a:effectLst/>
                          <a:uLnTx/>
                          <a:uFillTx/>
                          <a:latin typeface="Calibri"/>
                          <a:ea typeface="+mn-ea"/>
                          <a:cs typeface="+mn-cs"/>
                        </a:rPr>
                        <a:t>
 Feel the magic from above ✨ Our drone captures every corner of paradise, where pristine beaches meet serene escapes. Your dream getaway is waiting—discover it now. 🌊🏝️
#GrandExperience #LosCabos #LuxuryEscape #BeachVibes #FamilyGetaway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https://quintly-eu-image-storage.s3.amazonaws.com/3e169f81bd9b03992a07caee6bcd2b2d/b89705180859272dcf5e6da95c9115ec.jpg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329.19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Publicación de Instagram: Feel the magic from...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 Location(s): Mexico; Ages: 18 - 65+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 pages: Instagram feed, Instagram Stories, Instagram Profile Feed, Instagram Profile Reels, Instagram Explore, Instagram Explore home, Instagram Reels, Instagram Reels in-stream, Instagram Web Feed or Instagram Search</a:t>
                      </a:r>
                    </a:p>
                  </a:txBody>
                  <a:tcPr/>
                </a:tc>
                <a:extLst>
                  <a:ext uri="{0D108BD9-81ED-4DB2-BD59-A6C34878D82A}">
                    <a16:rowId xmlns:a16="http://schemas.microsoft.com/office/drawing/2014/main" val="121441278"/>
                  </a:ext>
                </a:extLst>
              </a:tr>
            </a:tbl>
          </a:graphicData>
        </a:graphic>
      </p:graphicFrame>
      <p:sp>
        <p:nvSpPr>
          <p:cNvPr id="4" name="Text Placeholder 3">
            <a:extLst>
              <a:ext uri="{FF2B5EF4-FFF2-40B4-BE49-F238E27FC236}">
                <a16:creationId xmlns:a16="http://schemas.microsoft.com/office/drawing/2014/main" id="{B800BE1A-CC46-4E82-A7DA-33B92F4DCF56}"/>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4350005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2DC9A-79A8-4649-B06B-FF75A7EAE6A9}"/>
              </a:ext>
            </a:extLst>
          </p:cNvPr>
          <p:cNvSpPr>
            <a:spLocks noGrp="1"/>
          </p:cNvSpPr>
          <p:nvPr>
            <p:ph type="title"/>
          </p:nvPr>
        </p:nvSpPr>
        <p:spPr/>
        <p:txBody>
          <a:bodyPr/>
          <a:lstStyle/>
          <a:p>
            <a:r>
              <a:rPr lang="en-US"/>
              <a:t>Facebook Ads Performance Table | All profiles - 24 of 26</a:t>
            </a:r>
          </a:p>
        </p:txBody>
      </p:sp>
      <p:graphicFrame>
        <p:nvGraphicFramePr>
          <p:cNvPr id="5" name="Table Placeholder 4">
            <a:extLst>
              <a:ext uri="{FF2B5EF4-FFF2-40B4-BE49-F238E27FC236}">
                <a16:creationId xmlns:a16="http://schemas.microsoft.com/office/drawing/2014/main" id="{963BFDA4-6265-4C61-8A3D-E35AFADC7AE6}"/>
              </a:ext>
            </a:extLst>
          </p:cNvPr>
          <p:cNvGraphicFramePr>
            <a:graphicFrameLocks noGrp="1"/>
          </p:cNvGraphicFramePr>
          <p:nvPr>
            <p:ph type="tbl" sz="quarter" idx="13"/>
            <p:extLst>
              <p:ext uri="{D42A27DB-BD31-4B8C-83A1-F6EECF244321}">
                <p14:modId xmlns:p14="http://schemas.microsoft.com/office/powerpoint/2010/main" val="2261770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2428351275"/>
                    </a:ext>
                  </a:extLst>
                </a:gridCol>
                <a:gridCol w="658369">
                  <a:extLst>
                    <a:ext uri="{9D8B030D-6E8A-4147-A177-3AD203B41FA5}">
                      <a16:colId xmlns:a16="http://schemas.microsoft.com/office/drawing/2014/main" val="2772712131"/>
                    </a:ext>
                  </a:extLst>
                </a:gridCol>
                <a:gridCol w="246888">
                  <a:extLst>
                    <a:ext uri="{9D8B030D-6E8A-4147-A177-3AD203B41FA5}">
                      <a16:colId xmlns:a16="http://schemas.microsoft.com/office/drawing/2014/main" val="2001979456"/>
                    </a:ext>
                  </a:extLst>
                </a:gridCol>
                <a:gridCol w="246888">
                  <a:extLst>
                    <a:ext uri="{9D8B030D-6E8A-4147-A177-3AD203B41FA5}">
                      <a16:colId xmlns:a16="http://schemas.microsoft.com/office/drawing/2014/main" val="1465769896"/>
                    </a:ext>
                  </a:extLst>
                </a:gridCol>
                <a:gridCol w="246888">
                  <a:extLst>
                    <a:ext uri="{9D8B030D-6E8A-4147-A177-3AD203B41FA5}">
                      <a16:colId xmlns:a16="http://schemas.microsoft.com/office/drawing/2014/main" val="2831113987"/>
                    </a:ext>
                  </a:extLst>
                </a:gridCol>
                <a:gridCol w="246888">
                  <a:extLst>
                    <a:ext uri="{9D8B030D-6E8A-4147-A177-3AD203B41FA5}">
                      <a16:colId xmlns:a16="http://schemas.microsoft.com/office/drawing/2014/main" val="2572168180"/>
                    </a:ext>
                  </a:extLst>
                </a:gridCol>
                <a:gridCol w="246888">
                  <a:extLst>
                    <a:ext uri="{9D8B030D-6E8A-4147-A177-3AD203B41FA5}">
                      <a16:colId xmlns:a16="http://schemas.microsoft.com/office/drawing/2014/main" val="3640465585"/>
                    </a:ext>
                  </a:extLst>
                </a:gridCol>
                <a:gridCol w="246888">
                  <a:extLst>
                    <a:ext uri="{9D8B030D-6E8A-4147-A177-3AD203B41FA5}">
                      <a16:colId xmlns:a16="http://schemas.microsoft.com/office/drawing/2014/main" val="1091577178"/>
                    </a:ext>
                  </a:extLst>
                </a:gridCol>
                <a:gridCol w="246888">
                  <a:extLst>
                    <a:ext uri="{9D8B030D-6E8A-4147-A177-3AD203B41FA5}">
                      <a16:colId xmlns:a16="http://schemas.microsoft.com/office/drawing/2014/main" val="2016184259"/>
                    </a:ext>
                  </a:extLst>
                </a:gridCol>
                <a:gridCol w="246888">
                  <a:extLst>
                    <a:ext uri="{9D8B030D-6E8A-4147-A177-3AD203B41FA5}">
                      <a16:colId xmlns:a16="http://schemas.microsoft.com/office/drawing/2014/main" val="4244676071"/>
                    </a:ext>
                  </a:extLst>
                </a:gridCol>
                <a:gridCol w="246888">
                  <a:extLst>
                    <a:ext uri="{9D8B030D-6E8A-4147-A177-3AD203B41FA5}">
                      <a16:colId xmlns:a16="http://schemas.microsoft.com/office/drawing/2014/main" val="684762314"/>
                    </a:ext>
                  </a:extLst>
                </a:gridCol>
                <a:gridCol w="246888">
                  <a:extLst>
                    <a:ext uri="{9D8B030D-6E8A-4147-A177-3AD203B41FA5}">
                      <a16:colId xmlns:a16="http://schemas.microsoft.com/office/drawing/2014/main" val="3957799388"/>
                    </a:ext>
                  </a:extLst>
                </a:gridCol>
                <a:gridCol w="246888">
                  <a:extLst>
                    <a:ext uri="{9D8B030D-6E8A-4147-A177-3AD203B41FA5}">
                      <a16:colId xmlns:a16="http://schemas.microsoft.com/office/drawing/2014/main" val="4032184588"/>
                    </a:ext>
                  </a:extLst>
                </a:gridCol>
                <a:gridCol w="246888">
                  <a:extLst>
                    <a:ext uri="{9D8B030D-6E8A-4147-A177-3AD203B41FA5}">
                      <a16:colId xmlns:a16="http://schemas.microsoft.com/office/drawing/2014/main" val="833425614"/>
                    </a:ext>
                  </a:extLst>
                </a:gridCol>
                <a:gridCol w="246888">
                  <a:extLst>
                    <a:ext uri="{9D8B030D-6E8A-4147-A177-3AD203B41FA5}">
                      <a16:colId xmlns:a16="http://schemas.microsoft.com/office/drawing/2014/main" val="2352937646"/>
                    </a:ext>
                  </a:extLst>
                </a:gridCol>
                <a:gridCol w="246888">
                  <a:extLst>
                    <a:ext uri="{9D8B030D-6E8A-4147-A177-3AD203B41FA5}">
                      <a16:colId xmlns:a16="http://schemas.microsoft.com/office/drawing/2014/main" val="3899669497"/>
                    </a:ext>
                  </a:extLst>
                </a:gridCol>
                <a:gridCol w="246888">
                  <a:extLst>
                    <a:ext uri="{9D8B030D-6E8A-4147-A177-3AD203B41FA5}">
                      <a16:colId xmlns:a16="http://schemas.microsoft.com/office/drawing/2014/main" val="3468311874"/>
                    </a:ext>
                  </a:extLst>
                </a:gridCol>
                <a:gridCol w="246888">
                  <a:extLst>
                    <a:ext uri="{9D8B030D-6E8A-4147-A177-3AD203B41FA5}">
                      <a16:colId xmlns:a16="http://schemas.microsoft.com/office/drawing/2014/main" val="3610484574"/>
                    </a:ext>
                  </a:extLst>
                </a:gridCol>
                <a:gridCol w="246888">
                  <a:extLst>
                    <a:ext uri="{9D8B030D-6E8A-4147-A177-3AD203B41FA5}">
                      <a16:colId xmlns:a16="http://schemas.microsoft.com/office/drawing/2014/main" val="1221013466"/>
                    </a:ext>
                  </a:extLst>
                </a:gridCol>
                <a:gridCol w="246888">
                  <a:extLst>
                    <a:ext uri="{9D8B030D-6E8A-4147-A177-3AD203B41FA5}">
                      <a16:colId xmlns:a16="http://schemas.microsoft.com/office/drawing/2014/main" val="1579978000"/>
                    </a:ext>
                  </a:extLst>
                </a:gridCol>
                <a:gridCol w="987553">
                  <a:extLst>
                    <a:ext uri="{9D8B030D-6E8A-4147-A177-3AD203B41FA5}">
                      <a16:colId xmlns:a16="http://schemas.microsoft.com/office/drawing/2014/main" val="4079705887"/>
                    </a:ext>
                  </a:extLst>
                </a:gridCol>
                <a:gridCol w="493776">
                  <a:extLst>
                    <a:ext uri="{9D8B030D-6E8A-4147-A177-3AD203B41FA5}">
                      <a16:colId xmlns:a16="http://schemas.microsoft.com/office/drawing/2014/main" val="150923763"/>
                    </a:ext>
                  </a:extLst>
                </a:gridCol>
                <a:gridCol w="493776">
                  <a:extLst>
                    <a:ext uri="{9D8B030D-6E8A-4147-A177-3AD203B41FA5}">
                      <a16:colId xmlns:a16="http://schemas.microsoft.com/office/drawing/2014/main" val="3130191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953794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Fiesta Americana - 2025-11-04 14:49:25</a:t>
                      </a:r>
                      <a:r>
                        <a:rPr kumimoji="0" lang="es-ES" sz="1000" b="0" i="0" u="none" strike="noStrike" kern="1200" cap="none" spc="0" normalizeH="0" baseline="0" noProof="0">
                          <a:ln>
                            <a:noFill/>
                          </a:ln>
                          <a:solidFill>
                            <a:prstClr val="black"/>
                          </a:solidFill>
                          <a:effectLst/>
                          <a:uLnTx/>
                          <a:uFillTx/>
                          <a:latin typeface="Calibri"/>
                          <a:ea typeface="+mn-ea"/>
                          <a:cs typeface="+mn-cs"/>
                        </a:rPr>
                        <a:t>
 Vive el espectáculo natural más impresionante del Pacífico: el paso de las ballenas jorobadas frente a la costa de Puerto Vallarta. 🌊 Hasta 25% de descuento en hospedaje.
OR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https://quintly-eu-image-storage.s3.amazonaws.com/7fa28833ea0b287fdbad00272cbb03f7/4e60ff417ac06e5d3a7b0f8e69d81fae.jpg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11/05/2025 06:40:02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17.82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Calibri"/>
                          <a:ea typeface="+mn-ea"/>
                          <a:cs typeface="+mn-cs"/>
                        </a:rPr>
                        <a:t>RESORTS_FA_FAPV_MEX_CONV_META_AON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37743883"/>
                  </a:ext>
                </a:extLst>
              </a:tr>
            </a:tbl>
          </a:graphicData>
        </a:graphic>
      </p:graphicFrame>
      <p:sp>
        <p:nvSpPr>
          <p:cNvPr id="4" name="Text Placeholder 3">
            <a:extLst>
              <a:ext uri="{FF2B5EF4-FFF2-40B4-BE49-F238E27FC236}">
                <a16:creationId xmlns:a16="http://schemas.microsoft.com/office/drawing/2014/main" id="{1454A5B9-4A18-4ED1-8208-DFB3C18A0B04}"/>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24992803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499CB-F247-4DE3-9F71-D9F011BF6C7C}"/>
              </a:ext>
            </a:extLst>
          </p:cNvPr>
          <p:cNvSpPr>
            <a:spLocks noGrp="1"/>
          </p:cNvSpPr>
          <p:nvPr>
            <p:ph type="title"/>
          </p:nvPr>
        </p:nvSpPr>
        <p:spPr/>
        <p:txBody>
          <a:bodyPr/>
          <a:lstStyle/>
          <a:p>
            <a:r>
              <a:rPr lang="en-US"/>
              <a:t>Facebook Ads Performance Table | All profiles - 25 of 26</a:t>
            </a:r>
          </a:p>
        </p:txBody>
      </p:sp>
      <p:graphicFrame>
        <p:nvGraphicFramePr>
          <p:cNvPr id="5" name="Table Placeholder 4">
            <a:extLst>
              <a:ext uri="{FF2B5EF4-FFF2-40B4-BE49-F238E27FC236}">
                <a16:creationId xmlns:a16="http://schemas.microsoft.com/office/drawing/2014/main" id="{F4AB07FD-3094-4DEE-92D5-3CBCDB9E9E5D}"/>
              </a:ext>
            </a:extLst>
          </p:cNvPr>
          <p:cNvGraphicFramePr>
            <a:graphicFrameLocks noGrp="1"/>
          </p:cNvGraphicFramePr>
          <p:nvPr>
            <p:ph type="tbl" sz="quarter" idx="13"/>
            <p:extLst>
              <p:ext uri="{D42A27DB-BD31-4B8C-83A1-F6EECF244321}">
                <p14:modId xmlns:p14="http://schemas.microsoft.com/office/powerpoint/2010/main" val="308421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630763001"/>
                    </a:ext>
                  </a:extLst>
                </a:gridCol>
                <a:gridCol w="658369">
                  <a:extLst>
                    <a:ext uri="{9D8B030D-6E8A-4147-A177-3AD203B41FA5}">
                      <a16:colId xmlns:a16="http://schemas.microsoft.com/office/drawing/2014/main" val="1086715528"/>
                    </a:ext>
                  </a:extLst>
                </a:gridCol>
                <a:gridCol w="246888">
                  <a:extLst>
                    <a:ext uri="{9D8B030D-6E8A-4147-A177-3AD203B41FA5}">
                      <a16:colId xmlns:a16="http://schemas.microsoft.com/office/drawing/2014/main" val="2164160404"/>
                    </a:ext>
                  </a:extLst>
                </a:gridCol>
                <a:gridCol w="246888">
                  <a:extLst>
                    <a:ext uri="{9D8B030D-6E8A-4147-A177-3AD203B41FA5}">
                      <a16:colId xmlns:a16="http://schemas.microsoft.com/office/drawing/2014/main" val="3497977613"/>
                    </a:ext>
                  </a:extLst>
                </a:gridCol>
                <a:gridCol w="246888">
                  <a:extLst>
                    <a:ext uri="{9D8B030D-6E8A-4147-A177-3AD203B41FA5}">
                      <a16:colId xmlns:a16="http://schemas.microsoft.com/office/drawing/2014/main" val="1525039559"/>
                    </a:ext>
                  </a:extLst>
                </a:gridCol>
                <a:gridCol w="246888">
                  <a:extLst>
                    <a:ext uri="{9D8B030D-6E8A-4147-A177-3AD203B41FA5}">
                      <a16:colId xmlns:a16="http://schemas.microsoft.com/office/drawing/2014/main" val="454927368"/>
                    </a:ext>
                  </a:extLst>
                </a:gridCol>
                <a:gridCol w="246888">
                  <a:extLst>
                    <a:ext uri="{9D8B030D-6E8A-4147-A177-3AD203B41FA5}">
                      <a16:colId xmlns:a16="http://schemas.microsoft.com/office/drawing/2014/main" val="728465432"/>
                    </a:ext>
                  </a:extLst>
                </a:gridCol>
                <a:gridCol w="246888">
                  <a:extLst>
                    <a:ext uri="{9D8B030D-6E8A-4147-A177-3AD203B41FA5}">
                      <a16:colId xmlns:a16="http://schemas.microsoft.com/office/drawing/2014/main" val="2490387291"/>
                    </a:ext>
                  </a:extLst>
                </a:gridCol>
                <a:gridCol w="246888">
                  <a:extLst>
                    <a:ext uri="{9D8B030D-6E8A-4147-A177-3AD203B41FA5}">
                      <a16:colId xmlns:a16="http://schemas.microsoft.com/office/drawing/2014/main" val="123772683"/>
                    </a:ext>
                  </a:extLst>
                </a:gridCol>
                <a:gridCol w="246888">
                  <a:extLst>
                    <a:ext uri="{9D8B030D-6E8A-4147-A177-3AD203B41FA5}">
                      <a16:colId xmlns:a16="http://schemas.microsoft.com/office/drawing/2014/main" val="663772231"/>
                    </a:ext>
                  </a:extLst>
                </a:gridCol>
                <a:gridCol w="246888">
                  <a:extLst>
                    <a:ext uri="{9D8B030D-6E8A-4147-A177-3AD203B41FA5}">
                      <a16:colId xmlns:a16="http://schemas.microsoft.com/office/drawing/2014/main" val="1433461834"/>
                    </a:ext>
                  </a:extLst>
                </a:gridCol>
                <a:gridCol w="246888">
                  <a:extLst>
                    <a:ext uri="{9D8B030D-6E8A-4147-A177-3AD203B41FA5}">
                      <a16:colId xmlns:a16="http://schemas.microsoft.com/office/drawing/2014/main" val="1014288652"/>
                    </a:ext>
                  </a:extLst>
                </a:gridCol>
                <a:gridCol w="246888">
                  <a:extLst>
                    <a:ext uri="{9D8B030D-6E8A-4147-A177-3AD203B41FA5}">
                      <a16:colId xmlns:a16="http://schemas.microsoft.com/office/drawing/2014/main" val="3083516602"/>
                    </a:ext>
                  </a:extLst>
                </a:gridCol>
                <a:gridCol w="246888">
                  <a:extLst>
                    <a:ext uri="{9D8B030D-6E8A-4147-A177-3AD203B41FA5}">
                      <a16:colId xmlns:a16="http://schemas.microsoft.com/office/drawing/2014/main" val="3564300738"/>
                    </a:ext>
                  </a:extLst>
                </a:gridCol>
                <a:gridCol w="246888">
                  <a:extLst>
                    <a:ext uri="{9D8B030D-6E8A-4147-A177-3AD203B41FA5}">
                      <a16:colId xmlns:a16="http://schemas.microsoft.com/office/drawing/2014/main" val="1962063675"/>
                    </a:ext>
                  </a:extLst>
                </a:gridCol>
                <a:gridCol w="246888">
                  <a:extLst>
                    <a:ext uri="{9D8B030D-6E8A-4147-A177-3AD203B41FA5}">
                      <a16:colId xmlns:a16="http://schemas.microsoft.com/office/drawing/2014/main" val="3036929836"/>
                    </a:ext>
                  </a:extLst>
                </a:gridCol>
                <a:gridCol w="246888">
                  <a:extLst>
                    <a:ext uri="{9D8B030D-6E8A-4147-A177-3AD203B41FA5}">
                      <a16:colId xmlns:a16="http://schemas.microsoft.com/office/drawing/2014/main" val="253388052"/>
                    </a:ext>
                  </a:extLst>
                </a:gridCol>
                <a:gridCol w="246888">
                  <a:extLst>
                    <a:ext uri="{9D8B030D-6E8A-4147-A177-3AD203B41FA5}">
                      <a16:colId xmlns:a16="http://schemas.microsoft.com/office/drawing/2014/main" val="1557290273"/>
                    </a:ext>
                  </a:extLst>
                </a:gridCol>
                <a:gridCol w="246888">
                  <a:extLst>
                    <a:ext uri="{9D8B030D-6E8A-4147-A177-3AD203B41FA5}">
                      <a16:colId xmlns:a16="http://schemas.microsoft.com/office/drawing/2014/main" val="878137870"/>
                    </a:ext>
                  </a:extLst>
                </a:gridCol>
                <a:gridCol w="246888">
                  <a:extLst>
                    <a:ext uri="{9D8B030D-6E8A-4147-A177-3AD203B41FA5}">
                      <a16:colId xmlns:a16="http://schemas.microsoft.com/office/drawing/2014/main" val="960617147"/>
                    </a:ext>
                  </a:extLst>
                </a:gridCol>
                <a:gridCol w="987553">
                  <a:extLst>
                    <a:ext uri="{9D8B030D-6E8A-4147-A177-3AD203B41FA5}">
                      <a16:colId xmlns:a16="http://schemas.microsoft.com/office/drawing/2014/main" val="2210073076"/>
                    </a:ext>
                  </a:extLst>
                </a:gridCol>
                <a:gridCol w="493776">
                  <a:extLst>
                    <a:ext uri="{9D8B030D-6E8A-4147-A177-3AD203B41FA5}">
                      <a16:colId xmlns:a16="http://schemas.microsoft.com/office/drawing/2014/main" val="2136723482"/>
                    </a:ext>
                  </a:extLst>
                </a:gridCol>
                <a:gridCol w="493776">
                  <a:extLst>
                    <a:ext uri="{9D8B030D-6E8A-4147-A177-3AD203B41FA5}">
                      <a16:colId xmlns:a16="http://schemas.microsoft.com/office/drawing/2014/main" val="202311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310269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14:24:27</a:t>
                      </a:r>
                      <a:r>
                        <a:rPr kumimoji="0" lang="es-ES" sz="1000" b="0" i="0" u="none" strike="noStrike" kern="1200" cap="none" spc="0" normalizeH="0" baseline="0" noProof="0">
                          <a:ln>
                            <a:noFill/>
                          </a:ln>
                          <a:solidFill>
                            <a:prstClr val="black"/>
                          </a:solidFill>
                          <a:effectLst/>
                          <a:uLnTx/>
                          <a:uFillTx/>
                          <a:latin typeface="Calibri"/>
                          <a:ea typeface="+mn-ea"/>
                          <a:cs typeface="+mn-cs"/>
                        </a:rPr>
                        <a:t>
 La temporada más majestuosa ha comenzado. Las ballenas jorobadas han llegado a Los Cabos, y queremos que seas testigo de este espectáculo desde un resort de lujo inigualable.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https://quintly-eu-image-storage.s3.amazonaws.com/fb028da61d6a54667413df90e1316ff5/94f717f3f2a22b8832ea90aebbeaad62.jpg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RESORTS_FAG_FALC_MEX_CONV_META_AON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07235361"/>
                  </a:ext>
                </a:extLst>
              </a:tr>
            </a:tbl>
          </a:graphicData>
        </a:graphic>
      </p:graphicFrame>
      <p:sp>
        <p:nvSpPr>
          <p:cNvPr id="4" name="Text Placeholder 3">
            <a:extLst>
              <a:ext uri="{FF2B5EF4-FFF2-40B4-BE49-F238E27FC236}">
                <a16:creationId xmlns:a16="http://schemas.microsoft.com/office/drawing/2014/main" id="{B4FA85D0-DF11-47A1-9726-F5ED475CF9E6}"/>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12623905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19133-A57B-4A0F-8620-88FD61D7B9FA}"/>
              </a:ext>
            </a:extLst>
          </p:cNvPr>
          <p:cNvSpPr>
            <a:spLocks noGrp="1"/>
          </p:cNvSpPr>
          <p:nvPr>
            <p:ph type="title"/>
          </p:nvPr>
        </p:nvSpPr>
        <p:spPr/>
        <p:txBody>
          <a:bodyPr/>
          <a:lstStyle/>
          <a:p>
            <a:r>
              <a:rPr lang="en-US"/>
              <a:t>Facebook Ads Performance Table | All profiles - 26 of 26</a:t>
            </a:r>
          </a:p>
        </p:txBody>
      </p:sp>
      <p:graphicFrame>
        <p:nvGraphicFramePr>
          <p:cNvPr id="5" name="Table Placeholder 4">
            <a:extLst>
              <a:ext uri="{FF2B5EF4-FFF2-40B4-BE49-F238E27FC236}">
                <a16:creationId xmlns:a16="http://schemas.microsoft.com/office/drawing/2014/main" id="{A8CEF956-B469-43BC-A549-E98B77B435E0}"/>
              </a:ext>
            </a:extLst>
          </p:cNvPr>
          <p:cNvGraphicFramePr>
            <a:graphicFrameLocks noGrp="1"/>
          </p:cNvGraphicFramePr>
          <p:nvPr>
            <p:ph type="tbl" sz="quarter" idx="13"/>
            <p:extLst>
              <p:ext uri="{D42A27DB-BD31-4B8C-83A1-F6EECF244321}">
                <p14:modId xmlns:p14="http://schemas.microsoft.com/office/powerpoint/2010/main" val="352029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1">
                  <a:extLst>
                    <a:ext uri="{9D8B030D-6E8A-4147-A177-3AD203B41FA5}">
                      <a16:colId xmlns:a16="http://schemas.microsoft.com/office/drawing/2014/main" val="198706698"/>
                    </a:ext>
                  </a:extLst>
                </a:gridCol>
                <a:gridCol w="658369">
                  <a:extLst>
                    <a:ext uri="{9D8B030D-6E8A-4147-A177-3AD203B41FA5}">
                      <a16:colId xmlns:a16="http://schemas.microsoft.com/office/drawing/2014/main" val="1492445401"/>
                    </a:ext>
                  </a:extLst>
                </a:gridCol>
                <a:gridCol w="246888">
                  <a:extLst>
                    <a:ext uri="{9D8B030D-6E8A-4147-A177-3AD203B41FA5}">
                      <a16:colId xmlns:a16="http://schemas.microsoft.com/office/drawing/2014/main" val="887001753"/>
                    </a:ext>
                  </a:extLst>
                </a:gridCol>
                <a:gridCol w="246888">
                  <a:extLst>
                    <a:ext uri="{9D8B030D-6E8A-4147-A177-3AD203B41FA5}">
                      <a16:colId xmlns:a16="http://schemas.microsoft.com/office/drawing/2014/main" val="3380052529"/>
                    </a:ext>
                  </a:extLst>
                </a:gridCol>
                <a:gridCol w="246888">
                  <a:extLst>
                    <a:ext uri="{9D8B030D-6E8A-4147-A177-3AD203B41FA5}">
                      <a16:colId xmlns:a16="http://schemas.microsoft.com/office/drawing/2014/main" val="1725775817"/>
                    </a:ext>
                  </a:extLst>
                </a:gridCol>
                <a:gridCol w="246888">
                  <a:extLst>
                    <a:ext uri="{9D8B030D-6E8A-4147-A177-3AD203B41FA5}">
                      <a16:colId xmlns:a16="http://schemas.microsoft.com/office/drawing/2014/main" val="1371036168"/>
                    </a:ext>
                  </a:extLst>
                </a:gridCol>
                <a:gridCol w="246888">
                  <a:extLst>
                    <a:ext uri="{9D8B030D-6E8A-4147-A177-3AD203B41FA5}">
                      <a16:colId xmlns:a16="http://schemas.microsoft.com/office/drawing/2014/main" val="3387348242"/>
                    </a:ext>
                  </a:extLst>
                </a:gridCol>
                <a:gridCol w="246888">
                  <a:extLst>
                    <a:ext uri="{9D8B030D-6E8A-4147-A177-3AD203B41FA5}">
                      <a16:colId xmlns:a16="http://schemas.microsoft.com/office/drawing/2014/main" val="1444988476"/>
                    </a:ext>
                  </a:extLst>
                </a:gridCol>
                <a:gridCol w="246888">
                  <a:extLst>
                    <a:ext uri="{9D8B030D-6E8A-4147-A177-3AD203B41FA5}">
                      <a16:colId xmlns:a16="http://schemas.microsoft.com/office/drawing/2014/main" val="3350724352"/>
                    </a:ext>
                  </a:extLst>
                </a:gridCol>
                <a:gridCol w="246888">
                  <a:extLst>
                    <a:ext uri="{9D8B030D-6E8A-4147-A177-3AD203B41FA5}">
                      <a16:colId xmlns:a16="http://schemas.microsoft.com/office/drawing/2014/main" val="610836719"/>
                    </a:ext>
                  </a:extLst>
                </a:gridCol>
                <a:gridCol w="246888">
                  <a:extLst>
                    <a:ext uri="{9D8B030D-6E8A-4147-A177-3AD203B41FA5}">
                      <a16:colId xmlns:a16="http://schemas.microsoft.com/office/drawing/2014/main" val="3097529935"/>
                    </a:ext>
                  </a:extLst>
                </a:gridCol>
                <a:gridCol w="246888">
                  <a:extLst>
                    <a:ext uri="{9D8B030D-6E8A-4147-A177-3AD203B41FA5}">
                      <a16:colId xmlns:a16="http://schemas.microsoft.com/office/drawing/2014/main" val="2216035791"/>
                    </a:ext>
                  </a:extLst>
                </a:gridCol>
                <a:gridCol w="246888">
                  <a:extLst>
                    <a:ext uri="{9D8B030D-6E8A-4147-A177-3AD203B41FA5}">
                      <a16:colId xmlns:a16="http://schemas.microsoft.com/office/drawing/2014/main" val="1657007717"/>
                    </a:ext>
                  </a:extLst>
                </a:gridCol>
                <a:gridCol w="246888">
                  <a:extLst>
                    <a:ext uri="{9D8B030D-6E8A-4147-A177-3AD203B41FA5}">
                      <a16:colId xmlns:a16="http://schemas.microsoft.com/office/drawing/2014/main" val="2675765581"/>
                    </a:ext>
                  </a:extLst>
                </a:gridCol>
                <a:gridCol w="246888">
                  <a:extLst>
                    <a:ext uri="{9D8B030D-6E8A-4147-A177-3AD203B41FA5}">
                      <a16:colId xmlns:a16="http://schemas.microsoft.com/office/drawing/2014/main" val="2124775772"/>
                    </a:ext>
                  </a:extLst>
                </a:gridCol>
                <a:gridCol w="246888">
                  <a:extLst>
                    <a:ext uri="{9D8B030D-6E8A-4147-A177-3AD203B41FA5}">
                      <a16:colId xmlns:a16="http://schemas.microsoft.com/office/drawing/2014/main" val="4269661484"/>
                    </a:ext>
                  </a:extLst>
                </a:gridCol>
                <a:gridCol w="246888">
                  <a:extLst>
                    <a:ext uri="{9D8B030D-6E8A-4147-A177-3AD203B41FA5}">
                      <a16:colId xmlns:a16="http://schemas.microsoft.com/office/drawing/2014/main" val="2457988402"/>
                    </a:ext>
                  </a:extLst>
                </a:gridCol>
                <a:gridCol w="246888">
                  <a:extLst>
                    <a:ext uri="{9D8B030D-6E8A-4147-A177-3AD203B41FA5}">
                      <a16:colId xmlns:a16="http://schemas.microsoft.com/office/drawing/2014/main" val="1113363349"/>
                    </a:ext>
                  </a:extLst>
                </a:gridCol>
                <a:gridCol w="246888">
                  <a:extLst>
                    <a:ext uri="{9D8B030D-6E8A-4147-A177-3AD203B41FA5}">
                      <a16:colId xmlns:a16="http://schemas.microsoft.com/office/drawing/2014/main" val="278954955"/>
                    </a:ext>
                  </a:extLst>
                </a:gridCol>
                <a:gridCol w="246888">
                  <a:extLst>
                    <a:ext uri="{9D8B030D-6E8A-4147-A177-3AD203B41FA5}">
                      <a16:colId xmlns:a16="http://schemas.microsoft.com/office/drawing/2014/main" val="1489474882"/>
                    </a:ext>
                  </a:extLst>
                </a:gridCol>
                <a:gridCol w="987553">
                  <a:extLst>
                    <a:ext uri="{9D8B030D-6E8A-4147-A177-3AD203B41FA5}">
                      <a16:colId xmlns:a16="http://schemas.microsoft.com/office/drawing/2014/main" val="3431036338"/>
                    </a:ext>
                  </a:extLst>
                </a:gridCol>
                <a:gridCol w="493776">
                  <a:extLst>
                    <a:ext uri="{9D8B030D-6E8A-4147-A177-3AD203B41FA5}">
                      <a16:colId xmlns:a16="http://schemas.microsoft.com/office/drawing/2014/main" val="2857402400"/>
                    </a:ext>
                  </a:extLst>
                </a:gridCol>
                <a:gridCol w="493776">
                  <a:extLst>
                    <a:ext uri="{9D8B030D-6E8A-4147-A177-3AD203B41FA5}">
                      <a16:colId xmlns:a16="http://schemas.microsoft.com/office/drawing/2014/main" val="4264386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Campaign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Page 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Targeted Platforms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Placements</a:t>
                      </a:r>
                    </a:p>
                  </a:txBody>
                  <a:tcPr/>
                </a:tc>
                <a:extLst>
                  <a:ext uri="{0D108BD9-81ED-4DB2-BD59-A6C34878D82A}">
                    <a16:rowId xmlns:a16="http://schemas.microsoft.com/office/drawing/2014/main" val="1479348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Grand Fiesta Americana - 2025-11-04 14:24:27</a:t>
                      </a:r>
                      <a:r>
                        <a:rPr kumimoji="0" lang="es-ES" sz="1000" b="0" i="0" u="none" strike="noStrike" kern="1200" cap="none" spc="0" normalizeH="0" baseline="0" noProof="0">
                          <a:ln>
                            <a:noFill/>
                          </a:ln>
                          <a:solidFill>
                            <a:prstClr val="black"/>
                          </a:solidFill>
                          <a:effectLst/>
                          <a:uLnTx/>
                          <a:uFillTx/>
                          <a:latin typeface="Calibri"/>
                          <a:ea typeface="+mn-ea"/>
                          <a:cs typeface="+mn-cs"/>
                        </a:rPr>
                        <a:t>
 La temporada más majestuosa ha comenzado. Las ballenas jorobadas han llegado a Los Cabos, y queremos que seas testigo de este espectáculo desde un resort de lujo inigualable.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https://quintly-eu-image-storage.s3.amazonaws.com/fb028da61d6a54667413df90e1316ff5/94f717f3f2a22b8832ea90aebbeaad62.jpg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11/04/2025 18:35:22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 MXN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RESORTS_FAG_FALC_MEX_CONV_META_AON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Facebook,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94580288"/>
                  </a:ext>
                </a:extLst>
              </a:tr>
            </a:tbl>
          </a:graphicData>
        </a:graphic>
      </p:graphicFrame>
      <p:sp>
        <p:nvSpPr>
          <p:cNvPr id="4" name="Text Placeholder 3">
            <a:extLst>
              <a:ext uri="{FF2B5EF4-FFF2-40B4-BE49-F238E27FC236}">
                <a16:creationId xmlns:a16="http://schemas.microsoft.com/office/drawing/2014/main" id="{9F8B5145-006E-4E39-8062-80C19F0B987B}"/>
              </a:ext>
            </a:extLst>
          </p:cNvPr>
          <p:cNvSpPr>
            <a:spLocks noGrp="1"/>
          </p:cNvSpPr>
          <p:nvPr>
            <p:ph type="body" sz="quarter" idx="14"/>
          </p:nvPr>
        </p:nvSpPr>
        <p:spPr/>
        <p:txBody>
          <a:bodyPr/>
          <a:lstStyle/>
          <a:p>
            <a:r>
              <a:rPr lang="en-US"/>
              <a:t>10/21/2025 - 11/04/2025</a:t>
            </a:r>
          </a:p>
        </p:txBody>
      </p:sp>
    </p:spTree>
    <p:extLst>
      <p:ext uri="{BB962C8B-B14F-4D97-AF65-F5344CB8AC3E}">
        <p14:creationId xmlns:p14="http://schemas.microsoft.com/office/powerpoint/2010/main" val="36465119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10821</Words>
  <Application>Microsoft Office PowerPoint</Application>
  <PresentationFormat>On-screen Show (4:3)</PresentationFormat>
  <Paragraphs>2441</Paragraphs>
  <Slides>67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Calibri</vt:lpstr>
      <vt:lpstr>Arial</vt:lpstr>
      <vt:lpstr>quintly_template</vt:lpstr>
      <vt:lpstr>Bird's-Eye View</vt:lpstr>
      <vt:lpstr>Overall Overall Audience | 51 profiles</vt:lpstr>
      <vt:lpstr>Overall Overall Posted Content | 51 profiles</vt:lpstr>
      <vt:lpstr>Overall Average Interactions per Post | 51 profiles</vt:lpstr>
      <vt:lpstr>Overall Network Key Metrics Table | 51 profiles</vt:lpstr>
      <vt:lpstr>Overall Overall Top Pages (Posadas + Competidores) | All profiles - 1 of 3</vt:lpstr>
      <vt:lpstr>Overall Overall Top Pages (Posadas + Competidores) | All profiles - 2 of 3</vt:lpstr>
      <vt:lpstr>Overall Overall Top Pages (Posadas + Competidores) | All profiles - 3 of 3</vt:lpstr>
      <vt:lpstr>Overall All Posts Table (Posadas) | 51 profiles - 1 of 14</vt:lpstr>
      <vt:lpstr>Overall All Posts Table (Posadas) | 51 profiles - 2 of 14</vt:lpstr>
      <vt:lpstr>Overall All Posts Table (Posadas) | 51 profiles - 3 of 14</vt:lpstr>
      <vt:lpstr>Overall All Posts Table (Posadas) | 51 profiles - 4 of 14</vt:lpstr>
      <vt:lpstr>Overall All Posts Table (Posadas) | 51 profiles - 5 of 14</vt:lpstr>
      <vt:lpstr>Overall All Posts Table (Posadas) | 51 profiles - 6 of 14</vt:lpstr>
      <vt:lpstr>Overall All Posts Table (Posadas) | 51 profiles - 7 of 14</vt:lpstr>
      <vt:lpstr>Overall All Posts Table (Posadas) | 51 profiles - 8 of 14</vt:lpstr>
      <vt:lpstr>Overall All Posts Table (Posadas) | 51 profiles - 9 of 14</vt:lpstr>
      <vt:lpstr>Overall All Posts Table (Posadas) | 51 profiles - 10 of 14</vt:lpstr>
      <vt:lpstr>Overall All Posts Table (Posadas) | 51 profiles - 11 of 14</vt:lpstr>
      <vt:lpstr>Overall All Posts Table (Posadas) | 51 profiles - 12 of 14</vt:lpstr>
      <vt:lpstr>Overall All Posts Table (Posadas) | 51 profiles - 13 of 14</vt:lpstr>
      <vt:lpstr>Overall All Posts Table (Posadas) | 51 profiles - 14 of 14</vt:lpstr>
      <vt:lpstr>Overall All Posts Table (Posadas + Competidores) | All profiles - 1 of 14</vt:lpstr>
      <vt:lpstr>Overall All Posts Table (Posadas + Competidores) | All profiles - 2 of 14</vt:lpstr>
      <vt:lpstr>Overall All Posts Table (Posadas + Competidores) | All profiles - 3 of 14</vt:lpstr>
      <vt:lpstr>Overall All Posts Table (Posadas + Competidores) | All profiles - 4 of 14</vt:lpstr>
      <vt:lpstr>Overall All Posts Table (Posadas + Competidores) | All profiles - 5 of 14</vt:lpstr>
      <vt:lpstr>Overall All Posts Table (Posadas + Competidores) | All profiles - 6 of 14</vt:lpstr>
      <vt:lpstr>Overall All Posts Table (Posadas + Competidores) | All profiles - 7 of 14</vt:lpstr>
      <vt:lpstr>Overall All Posts Table (Posadas + Competidores) | All profiles - 8 of 14</vt:lpstr>
      <vt:lpstr>Overall All Posts Table (Posadas + Competidores) | All profiles - 9 of 14</vt:lpstr>
      <vt:lpstr>Overall All Posts Table (Posadas + Competidores) | All profiles - 10 of 14</vt:lpstr>
      <vt:lpstr>Overall All Posts Table (Posadas + Competidores) | All profiles - 11 of 14</vt:lpstr>
      <vt:lpstr>Overall All Posts Table (Posadas + Competidores) | All profiles - 12 of 14</vt:lpstr>
      <vt:lpstr>Overall All Posts Table (Posadas + Competidores) | All profiles - 13 of 14</vt:lpstr>
      <vt:lpstr>Overall All Posts Table (Posadas + Competidores) | All profiles - 14 of 14</vt:lpstr>
      <vt:lpstr>Facebook Total Engagements | Posadas Masterbrands</vt:lpstr>
      <vt:lpstr>Facebook Ads Key Metrics Table | All profiles - 1 of 4</vt:lpstr>
      <vt:lpstr>Facebook Ads Key Metrics Table | All profiles - 2 of 4</vt:lpstr>
      <vt:lpstr>Facebook Ads Key Metrics Table | All profiles - 3 of 4</vt:lpstr>
      <vt:lpstr>Facebook Ads Key Metrics Table | All profiles - 4 of 4</vt:lpstr>
      <vt:lpstr>Facebook Ads Performance Table | All profiles - 1 of 26</vt:lpstr>
      <vt:lpstr>Facebook Ads Performance Table | All profiles - 2 of 26</vt:lpstr>
      <vt:lpstr>Facebook Ads Performance Table | All profiles - 3 of 26</vt:lpstr>
      <vt:lpstr>Facebook Ads Performance Table | All profiles - 4 of 26</vt:lpstr>
      <vt:lpstr>Facebook Ads Performance Table | All profiles - 5 of 26</vt:lpstr>
      <vt:lpstr>Facebook Ads Performance Table | All profiles - 6 of 26</vt:lpstr>
      <vt:lpstr>Facebook Ads Performance Table | All profiles - 7 of 26</vt:lpstr>
      <vt:lpstr>Facebook Ads Performance Table | All profiles - 8 of 26</vt:lpstr>
      <vt:lpstr>Facebook Ads Performance Table | All profiles - 9 of 26</vt:lpstr>
      <vt:lpstr>Facebook Ads Performance Table | All profiles - 10 of 26</vt:lpstr>
      <vt:lpstr>Facebook Ads Performance Table | All profiles - 11 of 26</vt:lpstr>
      <vt:lpstr>Facebook Ads Performance Table | All profiles - 12 of 26</vt:lpstr>
      <vt:lpstr>Facebook Ads Performance Table | All profiles - 13 of 26</vt:lpstr>
      <vt:lpstr>Facebook Ads Performance Table | All profiles - 14 of 26</vt:lpstr>
      <vt:lpstr>Facebook Ads Performance Table | All profiles - 15 of 26</vt:lpstr>
      <vt:lpstr>Facebook Ads Performance Table | All profiles - 16 of 26</vt:lpstr>
      <vt:lpstr>Facebook Ads Performance Table | All profiles - 17 of 26</vt:lpstr>
      <vt:lpstr>Facebook Ads Performance Table | All profiles - 18 of 26</vt:lpstr>
      <vt:lpstr>Facebook Ads Performance Table | All profiles - 19 of 26</vt:lpstr>
      <vt:lpstr>Facebook Ads Performance Table | All profiles - 20 of 26</vt:lpstr>
      <vt:lpstr>Facebook Ads Performance Table | All profiles - 21 of 26</vt:lpstr>
      <vt:lpstr>Facebook Ads Performance Table | All profiles - 22 of 26</vt:lpstr>
      <vt:lpstr>Facebook Ads Performance Table | All profiles - 23 of 26</vt:lpstr>
      <vt:lpstr>Facebook Ads Performance Table | All profiles - 24 of 26</vt:lpstr>
      <vt:lpstr>Facebook Ads Performance Table | All profiles - 25 of 26</vt:lpstr>
      <vt:lpstr>Facebook Ads Performance Table | All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Bird's-Eye View</dc:title>
  <dc:creator>Frederik Born</dc:creator>
  <cp:lastModifiedBy>Frederik Born</cp:lastModifiedBy>
  <cp:revision>1</cp:revision>
  <dcterms:created xsi:type="dcterms:W3CDTF">2025-11-05T17:30:57Z</dcterms:created>
  <dcterms:modified xsi:type="dcterms:W3CDTF">2025-11-05T17:35:29Z</dcterms:modified>
</cp:coreProperties>
</file>