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98256-ECCA-47F6-A688-91A0EF3E7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: tableau des posts | All profiles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7015B7-8F43-48E7-822F-4F7D458C07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5166110"/>
              </p:ext>
            </p:extLst>
          </p:nvPr>
        </p:nvGraphicFramePr>
        <p:xfrm>
          <a:off x="457200" y="1731963"/>
          <a:ext cx="7818120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3271750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92567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815656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61581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24849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37523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87727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51910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70679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50570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39643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31135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1893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998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05/27/2026 18:00:49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05/27/2026 18:00:49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Parcoursup, Minute Orientation, Parcoursup, PARCOURSUP 2025/2026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344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01/12/2026 17:01:32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01/12/2026 17:01:32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Parcoursup, AVENIRS, Parcoursup, Unknown Facelift 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5.0365 %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915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06/03/2026 20:00:42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06/03/2026 20:00:42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Parcoursup, Minute Orientation, Parcoursup, Onisep TV, PARCOURSUP 2025/2026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0757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28967-A583-40E1-A189-1450396F3B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09/01/2025 - 06/30/2026</a:t>
            </a:r>
          </a:p>
        </p:txBody>
      </p:sp>
    </p:spTree>
    <p:extLst>
      <p:ext uri="{BB962C8B-B14F-4D97-AF65-F5344CB8AC3E}">
        <p14:creationId xmlns:p14="http://schemas.microsoft.com/office/powerpoint/2010/main" val="1985131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F3FA4-0BD0-4CF3-BF3A-971252E25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: tableau des posts | All profiles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3B0974-6477-44DA-8A87-8E096FB990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45928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812043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234469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683585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9514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6670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56895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05330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68471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60227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43700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36803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11591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7078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5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01/28/2026 20:00:38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01/28/2026 20:00:38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HORIZONS 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3.9078 %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69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06/10/2026 18:17:28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06/10/2026 18:17:28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Parcoursup, Minute Orientation, Parcoursup, Onisep TV, PARCOURSUP 2025/2026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331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06/17/2026 15:00:37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06/17/2026 15:00:37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Parcoursup, Minute Orientation, Parcoursup, Onisep TV, PARCOURSUP 2025/2026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2.3837 %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3992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CD14EE-9F60-4008-B12A-DA22AA781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09/01/2025 - 06/30/2026</a:t>
            </a:r>
          </a:p>
        </p:txBody>
      </p:sp>
    </p:spTree>
    <p:extLst>
      <p:ext uri="{BB962C8B-B14F-4D97-AF65-F5344CB8AC3E}">
        <p14:creationId xmlns:p14="http://schemas.microsoft.com/office/powerpoint/2010/main" val="1614864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84C0D-B82E-413B-A572-449C6C0EF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: tableau des posts | All profiles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11BA40-903F-4B67-8F4E-6E5027505E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71644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500539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829118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449457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63103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12080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86057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74472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55186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33632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53015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23089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09468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9604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326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01/07/2026 11:30:07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01/07/2026 11:30:07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Parcoursup, Parcoursup, Tchat, Unknown Facelift 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4.0870 %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935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11/29/2025 09:00:16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11/29/2025 09:00:16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AVENIRS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2.6589 %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875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06/30/2026 15:03:46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06/30/2026 15:03:46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Parcoursup, Onisep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3.1639 %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100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12/04/2025 18:30:10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12/04/2025 18:30:10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Parcoursup, Site ONISEP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3.4490 %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175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02/09/2026 14:00:06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02/09/2026 14:00:06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 / Ressources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4.2080 %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570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827105-3FB2-493F-8416-83CC3CB8E3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09/01/2025 - 06/30/2026</a:t>
            </a:r>
          </a:p>
        </p:txBody>
      </p:sp>
    </p:spTree>
    <p:extLst>
      <p:ext uri="{BB962C8B-B14F-4D97-AF65-F5344CB8AC3E}">
        <p14:creationId xmlns:p14="http://schemas.microsoft.com/office/powerpoint/2010/main" val="508360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D5468-3ED9-4166-A611-552091671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: tableau des posts | All profiles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2CC524-3234-491B-8955-7256C26097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46704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153307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351511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002052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10125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21227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79060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56535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5117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01649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37043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77804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00561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21700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877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05/09/2026 11:00:12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05/09/2026 11:00:12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Site ONISEP, Conseils d'experts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3.0533 %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551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04/27/2026 16:08:31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04/27/2026 16:08:31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Parcoursup, Site ONISEP, Conseils d'experts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3.3158 %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227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01/23/2026 12:00:13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01/23/2026 12:00:13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Parcoursup, Minute Orientation, PRINT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7.4808 %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025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06/06/2026 12:00:12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06/06/2026 12:00:12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Paroles de Jeunes, Site ONISEP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846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02/04/2026 18:15:12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02/04/2026 18:15:12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Minute Orientation, Mon Master, Unknown Facelift 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5.4709 %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9788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B7586B-F184-47E3-B23F-F5ABD83663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09/01/2025 - 06/30/2026</a:t>
            </a:r>
          </a:p>
        </p:txBody>
      </p:sp>
    </p:spTree>
    <p:extLst>
      <p:ext uri="{BB962C8B-B14F-4D97-AF65-F5344CB8AC3E}">
        <p14:creationId xmlns:p14="http://schemas.microsoft.com/office/powerpoint/2010/main" val="2134764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2BDA1-B4BF-4CBC-96BA-F8B74B899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: tableau des posts | All profiles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CD8B41-214A-4289-9CD0-95ABB00653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96681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6436956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132931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568499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40900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29638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00076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12196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26097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93812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40744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80308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20452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1226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691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12/15/2025 14:00:09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12/15/2025 14:00:09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Portraits de Pro, PARTENARIAT, PRINT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8.7442 %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694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01/30/2026 15:42:41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01/30/2026 15:42:41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Parcoursup, HANDICAP, Parcoursup, Tchat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2.1283 %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960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10/22/2025 14:40:29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10/22/2025 14:40:29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Parcoursup, Minute Orientation, Parcoursup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6.9861 %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480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02/18/2026 22:34:59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02/18/2026 22:34:59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Parcoursup, Minute Orientation, Parcoursup, PARCOURSUP 2025/2026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2.3315 %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504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12/08/2025 18:00:42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12/08/2025 18:00:42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Site ONISEP, Guides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4.7370 %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3702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7705A9-BE91-4F7B-8C85-DBF060E92C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09/01/2025 - 06/30/2026</a:t>
            </a:r>
          </a:p>
        </p:txBody>
      </p:sp>
    </p:spTree>
    <p:extLst>
      <p:ext uri="{BB962C8B-B14F-4D97-AF65-F5344CB8AC3E}">
        <p14:creationId xmlns:p14="http://schemas.microsoft.com/office/powerpoint/2010/main" val="4092123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145E2-1B2E-46D9-9257-BEC8AA229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: tableau des posts | All profiles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37E9FD-88A5-486A-BBC8-4ACD7F68E8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46266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8454824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037250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561198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4619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88248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18888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33120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67567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37934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49413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67580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89070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000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325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12/04/2025 20:00:11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12/04/2025 20:00:11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Minute Orientation, Institutionnel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4.0724 %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80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11/27/2025 17:15:07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11/27/2025 17:15:07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Parcoursup, AVENIRS, Parcoursup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8.0963 %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284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03/11/2026 15:30:33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03/11/2026 15:30:33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Parcoursup, Minute Orientation, Parcoursup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2.1309 %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066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02/25/2026 11:30:39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02/25/2026 11:30:39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Parcoursup, Minute Orientation, Parcoursup, Onisep TV, PARCOURSUP 2025/2026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2.1688 %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331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0EF084-68F7-4070-B0BC-F3A94038E2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09/01/2025 - 06/30/2026</a:t>
            </a:r>
          </a:p>
        </p:txBody>
      </p:sp>
    </p:spTree>
    <p:extLst>
      <p:ext uri="{BB962C8B-B14F-4D97-AF65-F5344CB8AC3E}">
        <p14:creationId xmlns:p14="http://schemas.microsoft.com/office/powerpoint/2010/main" val="5141270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800</Words>
  <Application>Microsoft Office PowerPoint</Application>
  <PresentationFormat>On-screen Show (4:3)</PresentationFormat>
  <Paragraphs>415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Facebook FACEBOOK : tableau des posts | All profiles - 1 of 6</vt:lpstr>
      <vt:lpstr>Facebook FACEBOOK : tableau des posts | All profiles - 2 of 6</vt:lpstr>
      <vt:lpstr>Facebook FACEBOOK : tableau des posts | All profiles - 3 of 6</vt:lpstr>
      <vt:lpstr>Facebook FACEBOOK : tableau des posts | All profiles - 4 of 6</vt:lpstr>
      <vt:lpstr>Facebook FACEBOOK : tableau des posts | All profiles - 5 of 6</vt:lpstr>
      <vt:lpstr>Facebook FACEBOOK : tableau des posts | All profiles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FACEBOOK : tableau des posts | All profiles - 1 of 6</dc:title>
  <dc:creator>Frederik Born</dc:creator>
  <cp:lastModifiedBy>Frederik Born</cp:lastModifiedBy>
  <cp:revision>1</cp:revision>
  <dcterms:created xsi:type="dcterms:W3CDTF">2026-07-06T07:41:20Z</dcterms:created>
  <dcterms:modified xsi:type="dcterms:W3CDTF">2026-07-06T07:44:08Z</dcterms:modified>
</cp:coreProperties>
</file>