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2D0D5-EF33-4CCE-9B31-1824B7166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Overall Chiffres clés | 5 profiles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9A0247-C8F9-4DC1-A9A8-2779311E64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2320069"/>
              </p:ext>
            </p:extLst>
          </p:nvPr>
        </p:nvGraphicFramePr>
        <p:xfrm>
          <a:off x="457200" y="1731963"/>
          <a:ext cx="8065008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94828173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00949565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1103923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16513346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60428549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8130759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Audience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8415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6179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9514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24.428884026258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9688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4083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1931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5255C2-D1DA-4F90-B4C4-35DF638875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09/01/2025 - 06/30/2026</a:t>
            </a:r>
          </a:p>
        </p:txBody>
      </p:sp>
    </p:spTree>
    <p:extLst>
      <p:ext uri="{BB962C8B-B14F-4D97-AF65-F5344CB8AC3E}">
        <p14:creationId xmlns:p14="http://schemas.microsoft.com/office/powerpoint/2010/main" val="24689251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55</Words>
  <Application>Microsoft Office PowerPoint</Application>
  <PresentationFormat>On-screen Show (4:3)</PresentationFormat>
  <Paragraphs>38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Overall Chiffres clés | 5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Chiffres clés | 5 profiles</dc:title>
  <dc:creator>Frederik Born</dc:creator>
  <cp:lastModifiedBy>Frederik Born</cp:lastModifiedBy>
  <cp:revision>1</cp:revision>
  <dcterms:created xsi:type="dcterms:W3CDTF">2026-07-06T07:22:17Z</dcterms:created>
  <dcterms:modified xsi:type="dcterms:W3CDTF">2026-07-06T07:22:23Z</dcterms:modified>
</cp:coreProperties>
</file>