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D83C36-E6B1-42EB-96DE-D815612B1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A2E92C-4E72-4B4B-A1D1-138CAEA47E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424460"/>
              </p:ext>
            </p:extLst>
          </p:nvPr>
        </p:nvGraphicFramePr>
        <p:xfrm>
          <a:off x="457200" y="1731963"/>
          <a:ext cx="8065008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42963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442894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79560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77886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5664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1242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9557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929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32272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8081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17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- 2025-08-29 16:52:44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@parcoursup_info: 🏫 Une rentrée dans l’enseignement supérieure : ça se prépare !
🔎Aides financières, logement, assurance maladie, stage, job étudiant etc.
On vous partage tous les liens utiles pour être prêt avant la rentrée : https://t.co/e4Yuj1RwUR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25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- 2025-08-29 16:42:02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@CNRSinformatics: À l'occasion de la #JournéeInternationaleDeLaJeunesse, replongez au coeur des sciences informatiques avec les #décodeusesnumérique et ses ressources pour éveiller la curiosité ! 
➡️ https://t.co/v4xKXWh8LK
🤝 @education_gouv @SocInfoFr @Onisep @Terra_Numerica @asso_aeif https://t.co/YlS4tLs0ix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256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ADF92-85A5-41F6-BC5D-DC66F9BBE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85107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C44B4-ECB0-40AA-AA99-A3C43EF02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8BC48B-423A-4B5E-9782-FD500BE704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0645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67093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91531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5001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97296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5690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01473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7466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802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8562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285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135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- 2025-08-01 14:30:07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🏝️L'#Onisep part en congés d'été ce soir. 
On se retrouve à partir du 18 août. Reposez-vous bien. 
A bientôt !
#orientation #métiers #formations #bac #parcoursup #monmaster https://t.co/loiAOeeUEa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https://pbs.twimg.com/media/GxRD2csWMAMpMly.jpg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2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- 2025-07-16 09:36:43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📢 Nveau Handi+ #Onisep : des #étudessupérieures à l' #emploi ! 💼
Véritable guide pour les lycéens, étudiants et jeunes en situation #handicap, il leur donne des clés pour mener leurs études sup dans le meilleures conditions, et accès au monde pro 👉️ https://t.co/MhrfykXdyg https://t.co/DyI7jupD1B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https://pbs.twimg.com/media/Gv9nQjBW4AAShVq.jpg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35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3139EB-B9C5-4908-A6C8-7DD7ECD99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071838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1EC27-BBF8-4C74-A741-5BDFE477D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A52291-EC5B-42B7-9DB8-010A6B0DA7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5458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53929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06483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9278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5183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22204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4694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2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26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5021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417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1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- 2025-07-11 18:00:02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
➡️À partir du 18 juillet, les candidats qui n'ont reçu aucune proposition d'admission en #master et qui remplissent certaines conditions pourront saisir le recteur de région académique.
🎬Les explications dans cette vidéo #Onisep #monmaster👇
 @monmasterinfo https://t.co/mXRRv8JON2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0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- 2025-07-09 18:07:22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@monmasterinfo: 📢 Aujourd'hui débute la phase complémentaire d'amission #MonMaster
Des questions ? Rendez-vous sur notre FAQ dédiée 👉https://t.co/CsrIxAckNW
🔴Ou contactez notre #numéro vert 0800 002 001, ouvert du lundi au vendredi, de 10h à 12h30 &amp;amp; de 13h30 à 17h. https://t.co/SZ8epw0QbE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E0FDE-3317-4A3B-8A89-345815F94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2523847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D444BD-2188-4C8B-B158-4C00CFB3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95A87A-F798-4348-9E69-8CB4132BE8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3082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54646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7684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70041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6009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5766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128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948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11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0315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6349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259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- 2025-06-27 14:21:00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🎬️Un projet de court, long métrage ou de série mobilise de nombreux pros. Pour tout savoir sur les métiers et les formations du #cinéma, le dernier titre de la coll. #ParcoursOnisep vient de paraître ! 
Disponible sur onisep-fr👉https://t.co/28vxnqutED
#orientation #Onisep https://t.co/LtTxE4LiLu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- 2025-06-27 13:35:54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@parcoursup_info: Pour les candidats qui ont passé les épreuves écrites du baccalauréat professionnel :
➡️ Si vous avez reçu une proposition d'admission sur Parcoursup entre le 24 et le 27 juin vous devez y répondre avant samedi 28 juin (23h59 heure de Paris).
N'attendez pas le dernier moment 😉 https://t.co/ucJzhFcngN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545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A00834-D71D-41D6-AF66-8A8F99070D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374619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D97EA-6888-460F-9BC3-1DC5FC263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F8F2C-69A7-4D2A-9E9D-5AE8060CD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54930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714855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51122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109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7161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7880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4783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3003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0130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334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396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13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- 2025-06-27 08:48:59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📌Vient de paraître : #CINEMA, coll. Parcours #Onisep🔎Des interviews de pros, des infos sur les #métiers, #formations et #emploi
📙En bonus : 3 cahiers d'activités pour les élèves #collège #LEGT #voiepro
💻À découvrir sur onisep-fr 👉 https://t.co/28vxnqutED 
#orientation https://t.co/fvENPEOgZm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https://pbs.twimg.com/media/GubmHeXWAAALnir.jpg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 / Ressources, Portraits de Pro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- 2025-06-26 16:23:25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@Eduscol: 📍Le film annuel des directeurs d’école : un outil d’aide à l’organisation et au suivi des activités et missions du directeur d’école
Il propose une présentation chronologique et thématique des principales échéances tout au long de l’année scolaire
➡ https://t.co/XO5J4wOHRB https://t.co/pTkMzxEquF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78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E6987-F97E-4DB1-BE66-A93161CD00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4210098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5315-8FA5-433F-8FDE-EFC97DF7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84FBF6-FA50-47B5-B729-DCC40B6860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3605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20103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72049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29822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43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0375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0982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7695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415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8266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62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17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- 2025-06-19 17:32:44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🎯 Participez à notre atelier de co-conception ! #Equipeséducatives, pros de l'#orientation, #parents… Votre avis compte !
📌 Vous voulez aider l’Onisep à repenser son site internet pour répondre au mieux à vos attentes ? Venez échanger avec nous 📅2 juil 🕑14h/16h📍à l'#onisep https://t.co/NwKuN6wvA0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https://pbs.twimg.com/media/Gt0RSHpXwAA3g8W.png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04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- 2025-06-19 16:43:58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@parcoursup_info: La phase complémentaire vous permet de formuler jusqu'à 10 nouveaux vœux pour des formations qui ont des places disponibles.
Vous êtes lycéen en voie pro ? De nombreux BTS, certificats de spécialisation et formations professionnelles vous attendent !
➡️ https://t.co/JoffBFiKYj https://t.co/wIy4HhuHAQ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620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9E6E95-ABE7-4C40-A37E-343BBFCEB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2822043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7419-5D8C-46B8-8BDA-081E47FB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7FD977-6170-446F-9F91-41BCBD0FE2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2823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67724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9886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10993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816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7523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2135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0346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217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1413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47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434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- 2025-06-18 19:00:03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 
➡️ Les candidats qui ont accepté une proposition sur @parcoursup_info ont encore quelques modalités à accomplir avant leur inscription définitive ! 
🎬 A découvrir dans cette vidéo #Onisep 👇️
#orientation #lycee #lyceens #terminale #bac2025 #Parcoursup2025 https://t.co/yGrAzds6bm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2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- 2025-06-14 10:00:00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🖥️ Un projet #numérique mobilise bcp de pros : conception du produit, design graphique et utilisateur,  sécurisation des données, vente...
Pour tout savoir sur le secteur  : Numérique, coll. #ParcoursOnisep 
Disponible sur onisep-fr 👉https://t.co/eCGomgLmho
#orientation #Onisep https://t.co/HRf6VxBQuj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01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F97C5-6F69-4634-983C-BA7278A0B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2553011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5F65EC-E180-48C8-9EB6-B3FC79946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ECCA6-754F-4EA4-8E1E-D9EF66491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8508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4834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7040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86335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8507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8041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1619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8055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8969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240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912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20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- 2025-06-12 13:00:14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📌Vient de paraître : #NUMERIQUE, coll. Parcours #Onisep
🔎Des interviews de pros, des infos sur les #métiers, les #formations et l'#emploi
📙 en bonus : 3 cahiers d'activités pour élèves #collège #LEGT #voiepro
💻À découvrir sur onisep-fr 👉 https://t.co/LPM8lLJfgD 
#orientation https://t.co/4O1Eb6edNe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https://pbs.twimg.com/media/GtPPyQPXIAAakuK.jpg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64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- 2025-06-11 20:00:00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 
📢 La phase complémentaire sur #Parcoursup vient de commencer !
📌Les candidats peuvent formuler 10 nouveaux vœux pour des formations qui ont des places disponibles.
🎬Tout savoir sur la phase complémentaire avec cette vidéo 👇
#orientation
@parcoursup_info https://t.co/OJW4arrZd0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29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69160-D68D-406F-9E85-5BF97A94AE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393543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D13C1-140D-426E-92A2-C506FA1BC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AB9AC3-AC25-4378-8459-395E68762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186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20341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1088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3936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9249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90352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87951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9764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5142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49082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3977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345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- 2025-06-10 19:00:00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 
📢J-7 pour le début de la phase complémentaire sur #MonMaster !
📌Les candidats pourront formuler 20 nvx vœux pour des formations qui ont des places disponibles.
🎬Tout savoir sur la phase complémentaire dans cette vidéo 👇
#Orientation
@monmasterinfo https://t.co/uMEyN48BGN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0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- 2025-06-10 13:00:12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#TchatOnisep spécial "phase d'admission sur #Parcoursup "
Les conseillers @Parcoursup_info et #Onisep ont répondu aux questions des candidats
💬 Accédez à l'intégralité du tchat sur https://t.co/pm1WskYUH8 👉https://t.co/GP9lvCETl1 
#orientation #bac2025  #Parcoursup2025 https://t.co/79rpDFQ5kY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https://pbs.twimg.com/media/GtE8mORWQAAUchf.jpg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PARCOURSUP, Tchat, Parcoursup - Réponse voeux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3725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E4E76-B557-4F72-A724-E26B94CE5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420148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6AE9E-AA5C-4D51-8243-3C5B5B44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56F1E7-3CF9-4152-8A42-0FD64CDCC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43324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62870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34179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00387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1802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98832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3912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4309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1773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969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9391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9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- 2025-06-04 14:38:20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
➡️Chaque jour sur Parcoursup, des propositions d’admission sont envoyées aux candidats en fonction de leur rang de classement.
🎬Toute l'info sur les listes d’attente sur #Parcoursup dans cette vidéo #Onisep 👇️
@parcoursup_info 
#bac2025 #Parcoursup2025 https://t.co/xMvotMXgs2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0.0468 %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89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- 2025-06-03 20:00:01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 
📢Les candidats qui ont formulé des vœux de #master sur Mon Master ont reçu des réponses. 
❓Comment réagir ? Dans quels délais...? 
👀En savoir + dans la vidéo #Onisep #MonMaster👇
☎️n° vert : 0800 002 001 
#phaseprincipale #admission2025 
@monmasterinfo https://t.co/Oem59pUGLE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60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AAE53-B08B-4D7C-B8A6-05927809E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675253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DA9CF-2953-458D-A2C2-BE635A393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945265-9D8D-4C7B-A181-088C0A312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0859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95307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64292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4823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5066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585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97617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9889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286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788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472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849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- 2025-05-28 14:30:00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
⏳Le 2/06 débute la phase principale d'admission sur #Parcoursup.
📆Les candidats recevront les réponses des formations auxquelles ils ont postulé.
💻On vous explique la phase d'admission dans cette vidéo
#orientation
@parcoursup_info https://t.co/eQdya9DYIS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775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- 2025-05-23 19:00:09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#Tchatonisep
📢 Tchat spécial sur la phase d'admission sur #Parcoursup
🟡 Les conseillers @parcoursup_info et #Onisep répondront en direct aux questions des candidats sur onisep-fr 👉https://t.co/JieMoP6z6w
📆 Mercredi 4 juin 🕑 14h - 15h30
#orientation #bac2025
@parcoursup_info https://t.co/szCFRUBdCG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https://pbs.twimg.com/media/GrpiXg2WEAAcDVp.jpg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Parcoursup, PARCOURSUP, Tchat, Parcoursup - Réponse voeux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654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A50CB1-314F-43BC-9D95-B88913985D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3559233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0106-7E6B-4D5E-A96B-8D885805F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B20FF1-44CD-48A4-BF06-F673C1F4E9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5400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09344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56662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474942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3077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7317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9346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47560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637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5886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1734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66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- 2025-05-23 19:00:09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#Tchatonisep
📢#Tchat spécial Mon Master : "Préparer la phase d'admission"
🟡Retrouvez les questions des candidats et les réponses des conseillers #MonMaster et #Onisep sur onisep-fr 👉https://t.co/40CIe6izo6 
#orientation #master2025 #phaseadmission
@monmasterinfo https://t.co/c1eoI6Bu5O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https://pbs.twimg.com/media/GrpiXifX0AA00Ad.png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Tchat, Mon Master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969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- 2025-05-21 19:00:02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#LaMinuteOrientation
🔎Comment les formations du supérieur analysent les candidatures sur #Parcoursup, c'est le thème de la nouvelle vidéo #Onisep 👇️
#orientation #bac2025
@parcoursup_info https://t.co/xU8JPLKbWa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Parcoursup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12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14BF4-3226-4E5B-8A7F-F458DCA37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3234283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2459B-3195-43E0-9914-75CD1DFD7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All profiles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FBBB9-445C-4DD9-9011-C07C398052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645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37555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63966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03878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61482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3903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9493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0659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04851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1348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20377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8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@Onisep - 2025-05-19 14:52:27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RT @sup_recherche: 📢 Sous l’effet d’une faible dynamique démographique, l’effectif total étudiant ne connaîtrait qu’une croissance modérée jusqu’en 2030, pour se stabiliser autour de 3,1 millions d’inscrits.
En savoir plus 👉 https://t.co/eIl8YR2lys https://t.co/LbbtfW9tbB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376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CB11A-6155-4678-A9A4-D4EFDEAE2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17468359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2486</Words>
  <Application>Microsoft Office PowerPoint</Application>
  <PresentationFormat>On-screen Show (4:3)</PresentationFormat>
  <Paragraphs>395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 Own and Retweeted Tweets Table | All profiles - 1 of 13</vt:lpstr>
      <vt:lpstr>Twitter Own and Retweeted Tweets Table | All profiles - 2 of 13</vt:lpstr>
      <vt:lpstr>Twitter Own and Retweeted Tweets Table | All profiles - 3 of 13</vt:lpstr>
      <vt:lpstr>Twitter Own and Retweeted Tweets Table | All profiles - 4 of 13</vt:lpstr>
      <vt:lpstr>Twitter Own and Retweeted Tweets Table | All profiles - 5 of 13</vt:lpstr>
      <vt:lpstr>Twitter Own and Retweeted Tweets Table | All profiles - 6 of 13</vt:lpstr>
      <vt:lpstr>Twitter Own and Retweeted Tweets Table | All profiles - 7 of 13</vt:lpstr>
      <vt:lpstr>Twitter Own and Retweeted Tweets Table | All profiles - 8 of 13</vt:lpstr>
      <vt:lpstr>Twitter Own and Retweeted Tweets Table | All profiles - 9 of 13</vt:lpstr>
      <vt:lpstr>Twitter Own and Retweeted Tweets Table | All profiles - 10 of 13</vt:lpstr>
      <vt:lpstr>Twitter Own and Retweeted Tweets Table | All profiles - 11 of 13</vt:lpstr>
      <vt:lpstr>Twitter Own and Retweeted Tweets Table | All profiles - 12 of 13</vt:lpstr>
      <vt:lpstr>Twitter Own and Retweeted Tweets Table | All profiles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All profiles - 1 of 13</dc:title>
  <dc:creator>Frederik Born</dc:creator>
  <cp:lastModifiedBy>Frederik Born</cp:lastModifiedBy>
  <cp:revision>1</cp:revision>
  <dcterms:created xsi:type="dcterms:W3CDTF">2025-09-11T08:33:11Z</dcterms:created>
  <dcterms:modified xsi:type="dcterms:W3CDTF">2025-09-11T08:35:58Z</dcterms:modified>
</cp:coreProperties>
</file>