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Post und DHL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45689</c:v>
                </c:pt>
                <c:pt idx="1">
                  <c:v>45690</c:v>
                </c:pt>
                <c:pt idx="2">
                  <c:v>45691</c:v>
                </c:pt>
                <c:pt idx="3">
                  <c:v>45692</c:v>
                </c:pt>
                <c:pt idx="4">
                  <c:v>45693</c:v>
                </c:pt>
                <c:pt idx="5">
                  <c:v>45694</c:v>
                </c:pt>
                <c:pt idx="6">
                  <c:v>45695</c:v>
                </c:pt>
                <c:pt idx="7">
                  <c:v>45696</c:v>
                </c:pt>
                <c:pt idx="8">
                  <c:v>45697</c:v>
                </c:pt>
                <c:pt idx="9">
                  <c:v>45698</c:v>
                </c:pt>
                <c:pt idx="10">
                  <c:v>45699</c:v>
                </c:pt>
                <c:pt idx="11">
                  <c:v>45700</c:v>
                </c:pt>
                <c:pt idx="12">
                  <c:v>45701</c:v>
                </c:pt>
                <c:pt idx="13">
                  <c:v>45702</c:v>
                </c:pt>
                <c:pt idx="14">
                  <c:v>45703</c:v>
                </c:pt>
                <c:pt idx="15">
                  <c:v>45704</c:v>
                </c:pt>
                <c:pt idx="16">
                  <c:v>45705</c:v>
                </c:pt>
                <c:pt idx="17">
                  <c:v>45706</c:v>
                </c:pt>
                <c:pt idx="18">
                  <c:v>45707</c:v>
                </c:pt>
                <c:pt idx="19">
                  <c:v>45708</c:v>
                </c:pt>
                <c:pt idx="20">
                  <c:v>45709</c:v>
                </c:pt>
                <c:pt idx="21">
                  <c:v>45710</c:v>
                </c:pt>
                <c:pt idx="22">
                  <c:v>45711</c:v>
                </c:pt>
                <c:pt idx="23">
                  <c:v>45712</c:v>
                </c:pt>
                <c:pt idx="24">
                  <c:v>45713</c:v>
                </c:pt>
                <c:pt idx="25">
                  <c:v>45714</c:v>
                </c:pt>
                <c:pt idx="26">
                  <c:v>45715</c:v>
                </c:pt>
                <c:pt idx="27">
                  <c:v>45716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23</c:v>
                </c:pt>
                <c:pt idx="1">
                  <c:v>21</c:v>
                </c:pt>
                <c:pt idx="2">
                  <c:v>46</c:v>
                </c:pt>
                <c:pt idx="3">
                  <c:v>65</c:v>
                </c:pt>
                <c:pt idx="4">
                  <c:v>52</c:v>
                </c:pt>
                <c:pt idx="5">
                  <c:v>59</c:v>
                </c:pt>
                <c:pt idx="6">
                  <c:v>51</c:v>
                </c:pt>
                <c:pt idx="7">
                  <c:v>26</c:v>
                </c:pt>
                <c:pt idx="8">
                  <c:v>25</c:v>
                </c:pt>
                <c:pt idx="9">
                  <c:v>45</c:v>
                </c:pt>
                <c:pt idx="10">
                  <c:v>38</c:v>
                </c:pt>
                <c:pt idx="11">
                  <c:v>40</c:v>
                </c:pt>
                <c:pt idx="12">
                  <c:v>49</c:v>
                </c:pt>
                <c:pt idx="13">
                  <c:v>39</c:v>
                </c:pt>
                <c:pt idx="14">
                  <c:v>23</c:v>
                </c:pt>
                <c:pt idx="15">
                  <c:v>23</c:v>
                </c:pt>
                <c:pt idx="16">
                  <c:v>35</c:v>
                </c:pt>
                <c:pt idx="17">
                  <c:v>40</c:v>
                </c:pt>
                <c:pt idx="18">
                  <c:v>40</c:v>
                </c:pt>
                <c:pt idx="19">
                  <c:v>44</c:v>
                </c:pt>
                <c:pt idx="20">
                  <c:v>40</c:v>
                </c:pt>
                <c:pt idx="21">
                  <c:v>19</c:v>
                </c:pt>
                <c:pt idx="22">
                  <c:v>25</c:v>
                </c:pt>
                <c:pt idx="23">
                  <c:v>39</c:v>
                </c:pt>
                <c:pt idx="24">
                  <c:v>44</c:v>
                </c:pt>
                <c:pt idx="25">
                  <c:v>52</c:v>
                </c:pt>
                <c:pt idx="26">
                  <c:v>52</c:v>
                </c:pt>
                <c:pt idx="27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F5-4025-BA3E-F566FE35A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872744"/>
        <c:axId val="385868808"/>
      </c:lineChart>
      <c:dateAx>
        <c:axId val="385872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68808"/>
        <c:crosses val="autoZero"/>
        <c:auto val="1"/>
        <c:lblOffset val="100"/>
        <c:baseTimeUnit val="days"/>
      </c:dateAx>
      <c:valAx>
        <c:axId val="38586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7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2C51E-C222-46BC-8805-E52E4043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LinkedIn Entwicklung Follower (netto)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EC9B00-377D-4B0D-8180-6608605647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3031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0CCD5-FC1B-49BE-9520-AB86DE747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898D4-E2E0-45F2-9A26-4CC5DD144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6441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Entwicklung Follower (netto)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Entwicklung Follower (netto) | All profiles</dc:title>
  <dc:creator>Frederik Born</dc:creator>
  <cp:lastModifiedBy>Frederik Born</cp:lastModifiedBy>
  <cp:revision>1</cp:revision>
  <dcterms:created xsi:type="dcterms:W3CDTF">2025-04-04T08:26:28Z</dcterms:created>
  <dcterms:modified xsi:type="dcterms:W3CDTF">2025-04-04T08:26:31Z</dcterms:modified>
</cp:coreProperties>
</file>