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Post und DHL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45717</c:v>
                </c:pt>
                <c:pt idx="1">
                  <c:v>45718</c:v>
                </c:pt>
                <c:pt idx="2">
                  <c:v>45719</c:v>
                </c:pt>
                <c:pt idx="3">
                  <c:v>45720</c:v>
                </c:pt>
                <c:pt idx="4">
                  <c:v>45721</c:v>
                </c:pt>
                <c:pt idx="5">
                  <c:v>45722</c:v>
                </c:pt>
                <c:pt idx="6">
                  <c:v>45723</c:v>
                </c:pt>
                <c:pt idx="7">
                  <c:v>45724</c:v>
                </c:pt>
                <c:pt idx="8">
                  <c:v>45725</c:v>
                </c:pt>
                <c:pt idx="9">
                  <c:v>45726</c:v>
                </c:pt>
                <c:pt idx="10">
                  <c:v>45727</c:v>
                </c:pt>
                <c:pt idx="11">
                  <c:v>45728</c:v>
                </c:pt>
                <c:pt idx="12">
                  <c:v>45729</c:v>
                </c:pt>
                <c:pt idx="13">
                  <c:v>45730</c:v>
                </c:pt>
                <c:pt idx="14">
                  <c:v>45731</c:v>
                </c:pt>
                <c:pt idx="15">
                  <c:v>45732</c:v>
                </c:pt>
                <c:pt idx="16">
                  <c:v>45733</c:v>
                </c:pt>
                <c:pt idx="17">
                  <c:v>45734</c:v>
                </c:pt>
                <c:pt idx="18">
                  <c:v>45735</c:v>
                </c:pt>
                <c:pt idx="19">
                  <c:v>45736</c:v>
                </c:pt>
                <c:pt idx="20">
                  <c:v>45737</c:v>
                </c:pt>
                <c:pt idx="21">
                  <c:v>45738</c:v>
                </c:pt>
                <c:pt idx="22">
                  <c:v>45739</c:v>
                </c:pt>
                <c:pt idx="23">
                  <c:v>45740</c:v>
                </c:pt>
                <c:pt idx="24">
                  <c:v>45741</c:v>
                </c:pt>
                <c:pt idx="25">
                  <c:v>45742</c:v>
                </c:pt>
                <c:pt idx="26">
                  <c:v>45743</c:v>
                </c:pt>
                <c:pt idx="27">
                  <c:v>45744</c:v>
                </c:pt>
                <c:pt idx="28">
                  <c:v>45745</c:v>
                </c:pt>
                <c:pt idx="29">
                  <c:v>45746</c:v>
                </c:pt>
                <c:pt idx="30">
                  <c:v>45747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982</c:v>
                </c:pt>
                <c:pt idx="1">
                  <c:v>1049</c:v>
                </c:pt>
                <c:pt idx="2">
                  <c:v>1483</c:v>
                </c:pt>
                <c:pt idx="3">
                  <c:v>1913</c:v>
                </c:pt>
                <c:pt idx="4">
                  <c:v>1119</c:v>
                </c:pt>
                <c:pt idx="5">
                  <c:v>1580</c:v>
                </c:pt>
                <c:pt idx="6">
                  <c:v>1352</c:v>
                </c:pt>
                <c:pt idx="7">
                  <c:v>841</c:v>
                </c:pt>
                <c:pt idx="8">
                  <c:v>1038</c:v>
                </c:pt>
                <c:pt idx="9">
                  <c:v>1304</c:v>
                </c:pt>
                <c:pt idx="10">
                  <c:v>1163</c:v>
                </c:pt>
                <c:pt idx="11">
                  <c:v>1008</c:v>
                </c:pt>
                <c:pt idx="12">
                  <c:v>1695</c:v>
                </c:pt>
                <c:pt idx="13">
                  <c:v>2200</c:v>
                </c:pt>
                <c:pt idx="14">
                  <c:v>1171</c:v>
                </c:pt>
                <c:pt idx="15">
                  <c:v>1036</c:v>
                </c:pt>
                <c:pt idx="16">
                  <c:v>2053</c:v>
                </c:pt>
                <c:pt idx="17">
                  <c:v>647</c:v>
                </c:pt>
                <c:pt idx="18">
                  <c:v>420</c:v>
                </c:pt>
                <c:pt idx="19">
                  <c:v>713</c:v>
                </c:pt>
                <c:pt idx="20">
                  <c:v>1243</c:v>
                </c:pt>
                <c:pt idx="21">
                  <c:v>535</c:v>
                </c:pt>
                <c:pt idx="22">
                  <c:v>555</c:v>
                </c:pt>
                <c:pt idx="23">
                  <c:v>763</c:v>
                </c:pt>
                <c:pt idx="24">
                  <c:v>889</c:v>
                </c:pt>
                <c:pt idx="25">
                  <c:v>412</c:v>
                </c:pt>
                <c:pt idx="26">
                  <c:v>1769</c:v>
                </c:pt>
                <c:pt idx="27">
                  <c:v>1096</c:v>
                </c:pt>
                <c:pt idx="28">
                  <c:v>435</c:v>
                </c:pt>
                <c:pt idx="29">
                  <c:v>731</c:v>
                </c:pt>
                <c:pt idx="30">
                  <c:v>476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28-444F-9B7A-B2F0DA22D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072720"/>
        <c:axId val="397069112"/>
      </c:barChart>
      <c:dateAx>
        <c:axId val="397072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69112"/>
        <c:crosses val="autoZero"/>
        <c:auto val="1"/>
        <c:lblOffset val="100"/>
        <c:baseTimeUnit val="days"/>
      </c:dateAx>
      <c:valAx>
        <c:axId val="39706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7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75759-4091-4FFE-839A-2AC7924F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LinkedIn Entwicklung Impressions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23DBFD-8436-4227-882B-1C350FD578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06248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4A9E2-B8BF-4390-87E8-A9A2C84416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03/01/2025 - 03/31/2025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C75D18-2918-44A6-927B-F9CEFF544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0314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Entwicklung Impressions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Entwicklung Impressions | All profiles</dc:title>
  <dc:creator>Frederik Born</dc:creator>
  <cp:lastModifiedBy>Frederik Born</cp:lastModifiedBy>
  <cp:revision>1</cp:revision>
  <dcterms:created xsi:type="dcterms:W3CDTF">2025-04-03T16:18:30Z</dcterms:created>
  <dcterms:modified xsi:type="dcterms:W3CDTF">2025-04-03T16:18:49Z</dcterms:modified>
</cp:coreProperties>
</file>