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Brand</c:v>
                </c:pt>
                <c:pt idx="1">
                  <c:v>Sales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B-4078-BB4A-5BDCB713D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70C11-711E-4399-802E-4261A209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Gewichtung der Beiträge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65A398-2CA9-4CF4-A23A-AC8523084F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1165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11A80-0EAB-4D8A-B8D5-54188EF58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01/01/2025 - 03/31/2025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C7C50-C8D3-48FD-A1BA-049ABB3D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917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Gewichtung der Beiträge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Gewichtung der Beiträge | All profiles</dc:title>
  <dc:creator>Frederik Born</dc:creator>
  <cp:lastModifiedBy>Frederik Born</cp:lastModifiedBy>
  <cp:revision>1</cp:revision>
  <dcterms:created xsi:type="dcterms:W3CDTF">2025-04-03T16:14:50Z</dcterms:created>
  <dcterms:modified xsi:type="dcterms:W3CDTF">2025-04-03T16:15:03Z</dcterms:modified>
</cp:coreProperties>
</file>