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Sheet1!$A$2:$A$15</c:f>
            </c:multiLvlStrRef>
          </c:cat>
          <c:val>
            <c:numRef>
              <c:f>Sheet1!$B$2:$B$15</c:f>
            </c:numRef>
          </c:val>
          <c:extLst>
            <c:ext xmlns:c16="http://schemas.microsoft.com/office/drawing/2014/chart" uri="{C3380CC4-5D6E-409C-BE32-E72D297353CC}">
              <c16:uniqueId val="{00000000-5905-44E3-A7AF-9A979653EC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0866240"/>
        <c:axId val="250867880"/>
      </c:barChart>
      <c:catAx>
        <c:axId val="25086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67880"/>
        <c:crosses val="autoZero"/>
        <c:auto val="1"/>
        <c:lblAlgn val="ctr"/>
        <c:lblOffset val="100"/>
        <c:noMultiLvlLbl val="0"/>
      </c:catAx>
      <c:valAx>
        <c:axId val="25086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86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030303-B87B-415C-BBE2-9121D9245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LinkedIn Entwicklung Follower | All profiles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892084-08B8-45A1-9E98-2159DBED9D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363598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CAFAD8-1702-4165-9E2E-69B183E8F6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03/01/2025 - 03/14/2025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0D5BF-9FC4-45AB-AC11-4DFB564A8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1436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Entwicklung Follower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Entwicklung Follower | All profiles</dc:title>
  <dc:creator>Frederik Born</dc:creator>
  <cp:lastModifiedBy>Frederik Born</cp:lastModifiedBy>
  <cp:revision>1</cp:revision>
  <dcterms:created xsi:type="dcterms:W3CDTF">2025-03-14T08:51:44Z</dcterms:created>
  <dcterms:modified xsi:type="dcterms:W3CDTF">2025-03-14T08:51:57Z</dcterms:modified>
</cp:coreProperties>
</file>