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 und DHL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71590</c:v>
                </c:pt>
                <c:pt idx="1">
                  <c:v>46170</c:v>
                </c:pt>
                <c:pt idx="2">
                  <c:v>16527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8B-4172-B199-7FC58BCB0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367072"/>
        <c:axId val="384372320"/>
      </c:barChart>
      <c:dateAx>
        <c:axId val="384367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72320"/>
        <c:crosses val="autoZero"/>
        <c:auto val="1"/>
        <c:lblOffset val="100"/>
        <c:baseTimeUnit val="months"/>
      </c:dateAx>
      <c:valAx>
        <c:axId val="38437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6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285A5-231B-4621-BBB5-CCCF4AB87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LinkedIn Post Impressions | Deutsche Post und DHL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89EED9-5CE8-44CE-B824-D304E0F48F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4626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5D481-F73D-4CA0-B448-534758C90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01/01/2025 - 03/31/2025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C3997-E625-46AB-A0E3-8046E3182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059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Post Impressions | Deutsche Post und DHL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 Impressions | Deutsche Post und DHL</dc:title>
  <dc:creator>Frederik Born</dc:creator>
  <cp:lastModifiedBy>Frederik Born</cp:lastModifiedBy>
  <cp:revision>1</cp:revision>
  <dcterms:created xsi:type="dcterms:W3CDTF">2025-03-14T08:48:56Z</dcterms:created>
  <dcterms:modified xsi:type="dcterms:W3CDTF">2025-03-14T08:48:59Z</dcterms:modified>
</cp:coreProperties>
</file>