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extLst>
            <c:ext xmlns:c16="http://schemas.microsoft.com/office/drawing/2014/chart" uri="{C3380CC4-5D6E-409C-BE32-E72D297353CC}">
              <c16:uniqueId val="{00000000-FD4F-43A8-B9A9-CFA89FF52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332416"/>
        <c:axId val="389942672"/>
      </c:barChart>
      <c:catAx>
        <c:axId val="39133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42672"/>
        <c:crosses val="autoZero"/>
        <c:auto val="1"/>
        <c:lblAlgn val="ctr"/>
        <c:lblOffset val="100"/>
        <c:noMultiLvlLbl val="0"/>
      </c:catAx>
      <c:valAx>
        <c:axId val="38994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33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E5E7F-7779-4A94-B653-2F53C827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Entwicklung Impressions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1D10F-AC63-484E-A8DB-29A6160A64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345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D6157-1CC0-4134-BC40-95AF3F9EF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ACC5F-A88C-4813-8982-0BE1C0790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40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Entwicklung Impressions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Entwicklung Impressions | All profiles</dc:title>
  <dc:creator>Frederik Born</dc:creator>
  <cp:lastModifiedBy>Frederik Born</cp:lastModifiedBy>
  <cp:revision>1</cp:revision>
  <dcterms:created xsi:type="dcterms:W3CDTF">2025-03-14T08:48:37Z</dcterms:created>
  <dcterms:modified xsi:type="dcterms:W3CDTF">2025-03-14T08:48:55Z</dcterms:modified>
</cp:coreProperties>
</file>