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04E-4813-ABE2-7F7E3CCB9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30104"/>
        <c:axId val="388030760"/>
      </c:lineChart>
      <c:catAx>
        <c:axId val="38803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30760"/>
        <c:crosses val="autoZero"/>
        <c:auto val="1"/>
        <c:lblAlgn val="ctr"/>
        <c:lblOffset val="100"/>
        <c:noMultiLvlLbl val="0"/>
      </c:catAx>
      <c:valAx>
        <c:axId val="38803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3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F16B-9004-402A-BAE1-C3B470BE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4B810C-CFC7-45DE-8F9C-98F9BADB5E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129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BD1C4-68AD-4BD5-BFB9-523469F58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88A3-8A5C-4281-A617-A33044D1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8426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 profiles</dc:title>
  <dc:creator>Frederik Born</dc:creator>
  <cp:lastModifiedBy>Frederik Born</cp:lastModifiedBy>
  <cp:revision>1</cp:revision>
  <dcterms:created xsi:type="dcterms:W3CDTF">2026-06-17T08:37:48Z</dcterms:created>
  <dcterms:modified xsi:type="dcterms:W3CDTF">2026-06-17T08:37:52Z</dcterms:modified>
</cp:coreProperties>
</file>