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Sheet1!$A$2:$A$611</c:f>
            </c:multiLvlStrRef>
          </c:cat>
          <c:val>
            <c:numRef>
              <c:f>Sheet1!$B$2:$B$611</c:f>
            </c:numRef>
          </c:val>
          <c:smooth val="0"/>
          <c:extLst>
            <c:ext xmlns:c16="http://schemas.microsoft.com/office/drawing/2014/chart" uri="{C3380CC4-5D6E-409C-BE32-E72D297353CC}">
              <c16:uniqueId val="{00000000-91E4-4168-873A-9AF0FEE39A7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Sheet1!$A$2:$A$611</c:f>
            </c:multiLvlStrRef>
          </c:cat>
          <c:val>
            <c:numRef>
              <c:f>Sheet1!$C$2:$C$611</c:f>
            </c:numRef>
          </c:val>
          <c:smooth val="0"/>
          <c:extLst>
            <c:ext xmlns:c16="http://schemas.microsoft.com/office/drawing/2014/chart" uri="{C3380CC4-5D6E-409C-BE32-E72D297353CC}">
              <c16:uniqueId val="{00000001-91E4-4168-873A-9AF0FEE39A7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Sheet1!$A$2:$A$611</c:f>
            </c:multiLvlStrRef>
          </c:cat>
          <c:val>
            <c:numRef>
              <c:f>Sheet1!$D$2:$D$611</c:f>
            </c:numRef>
          </c:val>
          <c:smooth val="0"/>
          <c:extLst>
            <c:ext xmlns:c16="http://schemas.microsoft.com/office/drawing/2014/chart" uri="{C3380CC4-5D6E-409C-BE32-E72D297353CC}">
              <c16:uniqueId val="{00000002-91E4-4168-873A-9AF0FEE39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640776"/>
        <c:axId val="336636184"/>
      </c:lineChart>
      <c:catAx>
        <c:axId val="33664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36184"/>
        <c:crosses val="autoZero"/>
        <c:auto val="1"/>
        <c:lblAlgn val="ctr"/>
        <c:lblOffset val="100"/>
        <c:noMultiLvlLbl val="0"/>
      </c:catAx>
      <c:valAx>
        <c:axId val="33663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64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A692E-1F87-4935-B026-5927DF6C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&amp; Organic &amp; Paid Reach Over Time | Conad Modica - Rg Le Liccumie  POLO Commerciale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88AC02-0B51-4CC8-8E38-CE2053BAD7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3521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E2183-74CD-4843-8BAD-717C1CD61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03/15/2024 - 11/14/2025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26705-A48E-42D6-AEE9-2F470975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057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Total &amp; Organic &amp; Paid Reach Over Time | Conad Modica - Rg Le Liccumie  POLO Commerciale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&amp; Organic &amp; Paid Reach Over Time | Conad Modica - Rg Le Liccumie  POLO Commerciale</dc:title>
  <dc:creator>Frederik Born</dc:creator>
  <cp:lastModifiedBy>Frederik Born</cp:lastModifiedBy>
  <cp:revision>1</cp:revision>
  <dcterms:created xsi:type="dcterms:W3CDTF">2025-11-20T11:46:28Z</dcterms:created>
  <dcterms:modified xsi:type="dcterms:W3CDTF">2025-11-20T11:46:31Z</dcterms:modified>
</cp:coreProperties>
</file>