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2" r:id="rId16"/>
    <p:sldId id="273" r:id="rId17"/>
    <p:sldId id="274" r:id="rId18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9"/>
      <p:bold r:id="rId20"/>
      <p:italic r:id="rId21"/>
      <p:boldItalic r:id="rId2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font" Target="fonts/font3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font" Target="fonts/font1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4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Webasto Group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45837</c:v>
                </c:pt>
                <c:pt idx="1">
                  <c:v>45838</c:v>
                </c:pt>
                <c:pt idx="2">
                  <c:v>45839</c:v>
                </c:pt>
                <c:pt idx="3">
                  <c:v>45840</c:v>
                </c:pt>
                <c:pt idx="4">
                  <c:v>45841</c:v>
                </c:pt>
                <c:pt idx="5">
                  <c:v>45842</c:v>
                </c:pt>
                <c:pt idx="6">
                  <c:v>45843</c:v>
                </c:pt>
                <c:pt idx="7">
                  <c:v>45844</c:v>
                </c:pt>
                <c:pt idx="8">
                  <c:v>45845</c:v>
                </c:pt>
                <c:pt idx="9">
                  <c:v>45846</c:v>
                </c:pt>
                <c:pt idx="10">
                  <c:v>45847</c:v>
                </c:pt>
                <c:pt idx="11">
                  <c:v>45848</c:v>
                </c:pt>
                <c:pt idx="12">
                  <c:v>45849</c:v>
                </c:pt>
                <c:pt idx="13">
                  <c:v>45850</c:v>
                </c:pt>
                <c:pt idx="14">
                  <c:v>45851</c:v>
                </c:pt>
                <c:pt idx="15">
                  <c:v>45852</c:v>
                </c:pt>
                <c:pt idx="16">
                  <c:v>45853</c:v>
                </c:pt>
                <c:pt idx="17">
                  <c:v>45854</c:v>
                </c:pt>
                <c:pt idx="18">
                  <c:v>45855</c:v>
                </c:pt>
                <c:pt idx="19">
                  <c:v>45856</c:v>
                </c:pt>
                <c:pt idx="20">
                  <c:v>45857</c:v>
                </c:pt>
                <c:pt idx="21">
                  <c:v>45858</c:v>
                </c:pt>
                <c:pt idx="22">
                  <c:v>45859</c:v>
                </c:pt>
                <c:pt idx="23">
                  <c:v>45860</c:v>
                </c:pt>
                <c:pt idx="24">
                  <c:v>45861</c:v>
                </c:pt>
                <c:pt idx="25">
                  <c:v>45862</c:v>
                </c:pt>
                <c:pt idx="26">
                  <c:v>45863</c:v>
                </c:pt>
                <c:pt idx="27">
                  <c:v>45864</c:v>
                </c:pt>
                <c:pt idx="28">
                  <c:v>45865</c:v>
                </c:pt>
                <c:pt idx="29">
                  <c:v>45866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94721</c:v>
                </c:pt>
                <c:pt idx="1">
                  <c:v>94769</c:v>
                </c:pt>
                <c:pt idx="2">
                  <c:v>94786</c:v>
                </c:pt>
                <c:pt idx="3">
                  <c:v>94797</c:v>
                </c:pt>
                <c:pt idx="4">
                  <c:v>94844</c:v>
                </c:pt>
                <c:pt idx="5">
                  <c:v>94901</c:v>
                </c:pt>
                <c:pt idx="6">
                  <c:v>94922</c:v>
                </c:pt>
                <c:pt idx="7">
                  <c:v>94937</c:v>
                </c:pt>
                <c:pt idx="8">
                  <c:v>94970</c:v>
                </c:pt>
                <c:pt idx="9">
                  <c:v>94982</c:v>
                </c:pt>
                <c:pt idx="10">
                  <c:v>95020</c:v>
                </c:pt>
                <c:pt idx="11">
                  <c:v>95054</c:v>
                </c:pt>
                <c:pt idx="12">
                  <c:v>95080</c:v>
                </c:pt>
                <c:pt idx="13">
                  <c:v>95104</c:v>
                </c:pt>
                <c:pt idx="14">
                  <c:v>95112</c:v>
                </c:pt>
                <c:pt idx="15">
                  <c:v>95144</c:v>
                </c:pt>
                <c:pt idx="16">
                  <c:v>95171</c:v>
                </c:pt>
                <c:pt idx="17">
                  <c:v>95212</c:v>
                </c:pt>
                <c:pt idx="18">
                  <c:v>95262</c:v>
                </c:pt>
                <c:pt idx="19">
                  <c:v>95294</c:v>
                </c:pt>
                <c:pt idx="20">
                  <c:v>95313</c:v>
                </c:pt>
                <c:pt idx="21">
                  <c:v>95340</c:v>
                </c:pt>
                <c:pt idx="22">
                  <c:v>95372</c:v>
                </c:pt>
                <c:pt idx="23">
                  <c:v>95397</c:v>
                </c:pt>
                <c:pt idx="24">
                  <c:v>95444</c:v>
                </c:pt>
                <c:pt idx="25">
                  <c:v>95467</c:v>
                </c:pt>
                <c:pt idx="26">
                  <c:v>95481</c:v>
                </c:pt>
                <c:pt idx="27">
                  <c:v>95512</c:v>
                </c:pt>
                <c:pt idx="28">
                  <c:v>95526</c:v>
                </c:pt>
                <c:pt idx="29">
                  <c:v>95546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79E-4F38-9930-C46134F9DED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95210520"/>
        <c:axId val="395207896"/>
      </c:lineChart>
      <c:dateAx>
        <c:axId val="39521052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5207896"/>
        <c:crosses val="autoZero"/>
        <c:auto val="1"/>
        <c:lblOffset val="100"/>
        <c:baseTimeUnit val="days"/>
      </c:dateAx>
      <c:valAx>
        <c:axId val="3952078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52105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Webasto Group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Sheet1!$A$2:$A$31</c:f>
              <c:numCache>
                <c:formatCode>m/d/yyyy</c:formatCode>
                <c:ptCount val="30"/>
                <c:pt idx="0">
                  <c:v>45837</c:v>
                </c:pt>
                <c:pt idx="1">
                  <c:v>45838</c:v>
                </c:pt>
                <c:pt idx="2">
                  <c:v>45839</c:v>
                </c:pt>
                <c:pt idx="3">
                  <c:v>45840</c:v>
                </c:pt>
                <c:pt idx="4">
                  <c:v>45841</c:v>
                </c:pt>
                <c:pt idx="5">
                  <c:v>45842</c:v>
                </c:pt>
                <c:pt idx="6">
                  <c:v>45843</c:v>
                </c:pt>
                <c:pt idx="7">
                  <c:v>45844</c:v>
                </c:pt>
                <c:pt idx="8">
                  <c:v>45845</c:v>
                </c:pt>
                <c:pt idx="9">
                  <c:v>45846</c:v>
                </c:pt>
                <c:pt idx="10">
                  <c:v>45847</c:v>
                </c:pt>
                <c:pt idx="11">
                  <c:v>45848</c:v>
                </c:pt>
                <c:pt idx="12">
                  <c:v>45849</c:v>
                </c:pt>
                <c:pt idx="13">
                  <c:v>45850</c:v>
                </c:pt>
                <c:pt idx="14">
                  <c:v>45851</c:v>
                </c:pt>
                <c:pt idx="15">
                  <c:v>45852</c:v>
                </c:pt>
                <c:pt idx="16">
                  <c:v>45853</c:v>
                </c:pt>
                <c:pt idx="17">
                  <c:v>45854</c:v>
                </c:pt>
                <c:pt idx="18">
                  <c:v>45855</c:v>
                </c:pt>
                <c:pt idx="19">
                  <c:v>45856</c:v>
                </c:pt>
                <c:pt idx="20">
                  <c:v>45857</c:v>
                </c:pt>
                <c:pt idx="21">
                  <c:v>45858</c:v>
                </c:pt>
                <c:pt idx="22">
                  <c:v>45859</c:v>
                </c:pt>
                <c:pt idx="23">
                  <c:v>45860</c:v>
                </c:pt>
                <c:pt idx="24">
                  <c:v>45861</c:v>
                </c:pt>
                <c:pt idx="25">
                  <c:v>45862</c:v>
                </c:pt>
                <c:pt idx="26">
                  <c:v>45863</c:v>
                </c:pt>
                <c:pt idx="27">
                  <c:v>45864</c:v>
                </c:pt>
                <c:pt idx="28">
                  <c:v>45865</c:v>
                </c:pt>
                <c:pt idx="29">
                  <c:v>45866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2262</c:v>
                </c:pt>
                <c:pt idx="1">
                  <c:v>4315</c:v>
                </c:pt>
                <c:pt idx="2">
                  <c:v>5216</c:v>
                </c:pt>
                <c:pt idx="3">
                  <c:v>5779</c:v>
                </c:pt>
                <c:pt idx="4">
                  <c:v>6587</c:v>
                </c:pt>
                <c:pt idx="5">
                  <c:v>3526</c:v>
                </c:pt>
                <c:pt idx="6">
                  <c:v>2113</c:v>
                </c:pt>
                <c:pt idx="7">
                  <c:v>1917</c:v>
                </c:pt>
                <c:pt idx="8">
                  <c:v>2944</c:v>
                </c:pt>
                <c:pt idx="9">
                  <c:v>5262</c:v>
                </c:pt>
                <c:pt idx="10">
                  <c:v>5053</c:v>
                </c:pt>
                <c:pt idx="11">
                  <c:v>2534</c:v>
                </c:pt>
                <c:pt idx="12">
                  <c:v>3455</c:v>
                </c:pt>
                <c:pt idx="13">
                  <c:v>2347</c:v>
                </c:pt>
                <c:pt idx="14">
                  <c:v>2087</c:v>
                </c:pt>
                <c:pt idx="15">
                  <c:v>3373</c:v>
                </c:pt>
                <c:pt idx="16">
                  <c:v>2435</c:v>
                </c:pt>
                <c:pt idx="17">
                  <c:v>4545</c:v>
                </c:pt>
                <c:pt idx="18">
                  <c:v>3872</c:v>
                </c:pt>
                <c:pt idx="19">
                  <c:v>4387</c:v>
                </c:pt>
                <c:pt idx="20">
                  <c:v>2936</c:v>
                </c:pt>
                <c:pt idx="21">
                  <c:v>2338</c:v>
                </c:pt>
                <c:pt idx="22">
                  <c:v>2560</c:v>
                </c:pt>
                <c:pt idx="23">
                  <c:v>3963</c:v>
                </c:pt>
                <c:pt idx="24">
                  <c:v>3240</c:v>
                </c:pt>
                <c:pt idx="25">
                  <c:v>4180</c:v>
                </c:pt>
                <c:pt idx="26">
                  <c:v>6428</c:v>
                </c:pt>
                <c:pt idx="27">
                  <c:v>3389</c:v>
                </c:pt>
                <c:pt idx="28">
                  <c:v>2153</c:v>
                </c:pt>
                <c:pt idx="29">
                  <c:v>2390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7D0-400E-80A1-7416AE123DE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90289768"/>
        <c:axId val="390289112"/>
      </c:barChart>
      <c:dateAx>
        <c:axId val="39028976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0289112"/>
        <c:crosses val="autoZero"/>
        <c:auto val="1"/>
        <c:lblOffset val="100"/>
        <c:baseTimeUnit val="days"/>
      </c:dateAx>
      <c:valAx>
        <c:axId val="3902891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02897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Webasto Group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Document</c:v>
                </c:pt>
                <c:pt idx="1">
                  <c:v>Gallery</c:v>
                </c:pt>
                <c:pt idx="2">
                  <c:v>Image</c:v>
                </c:pt>
                <c:pt idx="3">
                  <c:v>Poll</c:v>
                </c:pt>
                <c:pt idx="4">
                  <c:v>Video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0.11737749986005901</c:v>
                </c:pt>
                <c:pt idx="1">
                  <c:v>0.13034158193415599</c:v>
                </c:pt>
                <c:pt idx="2">
                  <c:v>0.12844952671253099</c:v>
                </c:pt>
                <c:pt idx="3">
                  <c:v>3.7841104432496803E-2</c:v>
                </c:pt>
                <c:pt idx="4">
                  <c:v>0.19551237290123299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9FA-42D2-95B9-EBE1FE6A2BD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393847192"/>
        <c:axId val="393844896"/>
      </c:barChart>
      <c:catAx>
        <c:axId val="393847192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3844896"/>
        <c:crosses val="autoZero"/>
        <c:auto val="1"/>
        <c:lblAlgn val="ctr"/>
        <c:lblOffset val="100"/>
        <c:noMultiLvlLbl val="0"/>
      </c:catAx>
      <c:valAx>
        <c:axId val="393844896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38471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Webasto Group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45837</c:v>
                </c:pt>
                <c:pt idx="1">
                  <c:v>45838</c:v>
                </c:pt>
                <c:pt idx="2">
                  <c:v>45839</c:v>
                </c:pt>
                <c:pt idx="3">
                  <c:v>45840</c:v>
                </c:pt>
                <c:pt idx="4">
                  <c:v>45841</c:v>
                </c:pt>
                <c:pt idx="5">
                  <c:v>45842</c:v>
                </c:pt>
                <c:pt idx="6">
                  <c:v>45843</c:v>
                </c:pt>
                <c:pt idx="7">
                  <c:v>45844</c:v>
                </c:pt>
                <c:pt idx="8">
                  <c:v>45845</c:v>
                </c:pt>
                <c:pt idx="9">
                  <c:v>45846</c:v>
                </c:pt>
                <c:pt idx="10">
                  <c:v>45847</c:v>
                </c:pt>
                <c:pt idx="11">
                  <c:v>45848</c:v>
                </c:pt>
                <c:pt idx="12">
                  <c:v>45849</c:v>
                </c:pt>
                <c:pt idx="13">
                  <c:v>45850</c:v>
                </c:pt>
                <c:pt idx="14">
                  <c:v>45851</c:v>
                </c:pt>
                <c:pt idx="15">
                  <c:v>45852</c:v>
                </c:pt>
                <c:pt idx="16">
                  <c:v>45853</c:v>
                </c:pt>
                <c:pt idx="17">
                  <c:v>45854</c:v>
                </c:pt>
                <c:pt idx="18">
                  <c:v>45855</c:v>
                </c:pt>
                <c:pt idx="19">
                  <c:v>45856</c:v>
                </c:pt>
                <c:pt idx="20">
                  <c:v>45857</c:v>
                </c:pt>
                <c:pt idx="21">
                  <c:v>45858</c:v>
                </c:pt>
                <c:pt idx="22">
                  <c:v>45859</c:v>
                </c:pt>
                <c:pt idx="23">
                  <c:v>45860</c:v>
                </c:pt>
                <c:pt idx="24">
                  <c:v>45861</c:v>
                </c:pt>
                <c:pt idx="25">
                  <c:v>45862</c:v>
                </c:pt>
                <c:pt idx="26">
                  <c:v>45863</c:v>
                </c:pt>
                <c:pt idx="27">
                  <c:v>45864</c:v>
                </c:pt>
                <c:pt idx="28">
                  <c:v>45865</c:v>
                </c:pt>
                <c:pt idx="29">
                  <c:v>45866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14428</c:v>
                </c:pt>
                <c:pt idx="1">
                  <c:v>14428</c:v>
                </c:pt>
                <c:pt idx="2">
                  <c:v>14429</c:v>
                </c:pt>
                <c:pt idx="3">
                  <c:v>14427</c:v>
                </c:pt>
                <c:pt idx="4">
                  <c:v>14425</c:v>
                </c:pt>
                <c:pt idx="5">
                  <c:v>14424</c:v>
                </c:pt>
                <c:pt idx="6">
                  <c:v>14424</c:v>
                </c:pt>
                <c:pt idx="7">
                  <c:v>14424</c:v>
                </c:pt>
                <c:pt idx="8">
                  <c:v>14425</c:v>
                </c:pt>
                <c:pt idx="9">
                  <c:v>14425</c:v>
                </c:pt>
                <c:pt idx="10">
                  <c:v>14423</c:v>
                </c:pt>
                <c:pt idx="11">
                  <c:v>14423</c:v>
                </c:pt>
                <c:pt idx="12">
                  <c:v>14425</c:v>
                </c:pt>
                <c:pt idx="13">
                  <c:v>14423</c:v>
                </c:pt>
                <c:pt idx="14">
                  <c:v>14423</c:v>
                </c:pt>
                <c:pt idx="15">
                  <c:v>14425</c:v>
                </c:pt>
                <c:pt idx="16">
                  <c:v>14425</c:v>
                </c:pt>
                <c:pt idx="17">
                  <c:v>14426</c:v>
                </c:pt>
                <c:pt idx="18">
                  <c:v>14428</c:v>
                </c:pt>
                <c:pt idx="19">
                  <c:v>14429</c:v>
                </c:pt>
                <c:pt idx="20">
                  <c:v>14429</c:v>
                </c:pt>
                <c:pt idx="21">
                  <c:v>14429</c:v>
                </c:pt>
                <c:pt idx="22">
                  <c:v>14429</c:v>
                </c:pt>
                <c:pt idx="23">
                  <c:v>14429</c:v>
                </c:pt>
                <c:pt idx="24">
                  <c:v>14428</c:v>
                </c:pt>
                <c:pt idx="25">
                  <c:v>14427</c:v>
                </c:pt>
                <c:pt idx="26">
                  <c:v>14427</c:v>
                </c:pt>
                <c:pt idx="27">
                  <c:v>14426</c:v>
                </c:pt>
                <c:pt idx="28">
                  <c:v>14426</c:v>
                </c:pt>
                <c:pt idx="29">
                  <c:v>14425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7DE-4457-ACEC-A30FCC6BC99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501012640"/>
        <c:axId val="501013952"/>
      </c:lineChart>
      <c:dateAx>
        <c:axId val="50101264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01013952"/>
        <c:crosses val="autoZero"/>
        <c:auto val="1"/>
        <c:lblOffset val="100"/>
        <c:baseTimeUnit val="days"/>
      </c:dateAx>
      <c:valAx>
        <c:axId val="5010139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010126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Webasto Group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Sheet1!$A$2:$A$31</c:f>
              <c:numCache>
                <c:formatCode>m/d/yyyy</c:formatCode>
                <c:ptCount val="30"/>
                <c:pt idx="0">
                  <c:v>45837</c:v>
                </c:pt>
                <c:pt idx="1">
                  <c:v>45838</c:v>
                </c:pt>
                <c:pt idx="2">
                  <c:v>45839</c:v>
                </c:pt>
                <c:pt idx="3">
                  <c:v>45840</c:v>
                </c:pt>
                <c:pt idx="4">
                  <c:v>45841</c:v>
                </c:pt>
                <c:pt idx="5">
                  <c:v>45842</c:v>
                </c:pt>
                <c:pt idx="6">
                  <c:v>45843</c:v>
                </c:pt>
                <c:pt idx="7">
                  <c:v>45844</c:v>
                </c:pt>
                <c:pt idx="8">
                  <c:v>45845</c:v>
                </c:pt>
                <c:pt idx="9">
                  <c:v>45846</c:v>
                </c:pt>
                <c:pt idx="10">
                  <c:v>45847</c:v>
                </c:pt>
                <c:pt idx="11">
                  <c:v>45848</c:v>
                </c:pt>
                <c:pt idx="12">
                  <c:v>45849</c:v>
                </c:pt>
                <c:pt idx="13">
                  <c:v>45850</c:v>
                </c:pt>
                <c:pt idx="14">
                  <c:v>45851</c:v>
                </c:pt>
                <c:pt idx="15">
                  <c:v>45852</c:v>
                </c:pt>
                <c:pt idx="16">
                  <c:v>45853</c:v>
                </c:pt>
                <c:pt idx="17">
                  <c:v>45854</c:v>
                </c:pt>
                <c:pt idx="18">
                  <c:v>45855</c:v>
                </c:pt>
                <c:pt idx="19">
                  <c:v>45856</c:v>
                </c:pt>
                <c:pt idx="20">
                  <c:v>45857</c:v>
                </c:pt>
                <c:pt idx="21">
                  <c:v>45858</c:v>
                </c:pt>
                <c:pt idx="22">
                  <c:v>45859</c:v>
                </c:pt>
                <c:pt idx="23">
                  <c:v>45860</c:v>
                </c:pt>
                <c:pt idx="24">
                  <c:v>45861</c:v>
                </c:pt>
                <c:pt idx="25">
                  <c:v>45862</c:v>
                </c:pt>
                <c:pt idx="26">
                  <c:v>45863</c:v>
                </c:pt>
                <c:pt idx="27">
                  <c:v>45864</c:v>
                </c:pt>
                <c:pt idx="28">
                  <c:v>45865</c:v>
                </c:pt>
                <c:pt idx="29">
                  <c:v>45866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204</c:v>
                </c:pt>
                <c:pt idx="1">
                  <c:v>146</c:v>
                </c:pt>
                <c:pt idx="2">
                  <c:v>209</c:v>
                </c:pt>
                <c:pt idx="3">
                  <c:v>820</c:v>
                </c:pt>
                <c:pt idx="4">
                  <c:v>310</c:v>
                </c:pt>
                <c:pt idx="5">
                  <c:v>246</c:v>
                </c:pt>
                <c:pt idx="6">
                  <c:v>233</c:v>
                </c:pt>
                <c:pt idx="7">
                  <c:v>246</c:v>
                </c:pt>
                <c:pt idx="8">
                  <c:v>196</c:v>
                </c:pt>
                <c:pt idx="9">
                  <c:v>376</c:v>
                </c:pt>
                <c:pt idx="10">
                  <c:v>261</c:v>
                </c:pt>
                <c:pt idx="11">
                  <c:v>268</c:v>
                </c:pt>
                <c:pt idx="12">
                  <c:v>294</c:v>
                </c:pt>
                <c:pt idx="13">
                  <c:v>221</c:v>
                </c:pt>
                <c:pt idx="14">
                  <c:v>190</c:v>
                </c:pt>
                <c:pt idx="15">
                  <c:v>248</c:v>
                </c:pt>
                <c:pt idx="16">
                  <c:v>164</c:v>
                </c:pt>
                <c:pt idx="17">
                  <c:v>143</c:v>
                </c:pt>
                <c:pt idx="18">
                  <c:v>367</c:v>
                </c:pt>
                <c:pt idx="19">
                  <c:v>503</c:v>
                </c:pt>
                <c:pt idx="20">
                  <c:v>183</c:v>
                </c:pt>
                <c:pt idx="21">
                  <c:v>222</c:v>
                </c:pt>
                <c:pt idx="22">
                  <c:v>168</c:v>
                </c:pt>
                <c:pt idx="23">
                  <c:v>250</c:v>
                </c:pt>
                <c:pt idx="24">
                  <c:v>337</c:v>
                </c:pt>
                <c:pt idx="25">
                  <c:v>255</c:v>
                </c:pt>
                <c:pt idx="26">
                  <c:v>218</c:v>
                </c:pt>
                <c:pt idx="27">
                  <c:v>124</c:v>
                </c:pt>
                <c:pt idx="28">
                  <c:v>160</c:v>
                </c:pt>
                <c:pt idx="29">
                  <c:v>383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D81-4ECA-98C1-3F06EF85730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501011000"/>
        <c:axId val="501014608"/>
      </c:barChart>
      <c:dateAx>
        <c:axId val="50101100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01014608"/>
        <c:crosses val="autoZero"/>
        <c:auto val="1"/>
        <c:lblOffset val="100"/>
        <c:baseTimeUnit val="days"/>
      </c:dateAx>
      <c:valAx>
        <c:axId val="5010146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010110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Webasto Group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45837</c:v>
                </c:pt>
                <c:pt idx="1">
                  <c:v>45838</c:v>
                </c:pt>
                <c:pt idx="2">
                  <c:v>45839</c:v>
                </c:pt>
                <c:pt idx="3">
                  <c:v>45840</c:v>
                </c:pt>
                <c:pt idx="4">
                  <c:v>45841</c:v>
                </c:pt>
                <c:pt idx="5">
                  <c:v>45842</c:v>
                </c:pt>
                <c:pt idx="6">
                  <c:v>45843</c:v>
                </c:pt>
                <c:pt idx="7">
                  <c:v>45844</c:v>
                </c:pt>
                <c:pt idx="8">
                  <c:v>45845</c:v>
                </c:pt>
                <c:pt idx="9">
                  <c:v>45846</c:v>
                </c:pt>
                <c:pt idx="10">
                  <c:v>45847</c:v>
                </c:pt>
                <c:pt idx="11">
                  <c:v>45848</c:v>
                </c:pt>
                <c:pt idx="12">
                  <c:v>45849</c:v>
                </c:pt>
                <c:pt idx="13">
                  <c:v>45850</c:v>
                </c:pt>
                <c:pt idx="14">
                  <c:v>45851</c:v>
                </c:pt>
                <c:pt idx="15">
                  <c:v>45852</c:v>
                </c:pt>
                <c:pt idx="16">
                  <c:v>45853</c:v>
                </c:pt>
                <c:pt idx="17">
                  <c:v>45854</c:v>
                </c:pt>
                <c:pt idx="18">
                  <c:v>45855</c:v>
                </c:pt>
                <c:pt idx="19">
                  <c:v>45856</c:v>
                </c:pt>
                <c:pt idx="20">
                  <c:v>45857</c:v>
                </c:pt>
                <c:pt idx="21">
                  <c:v>45858</c:v>
                </c:pt>
                <c:pt idx="22">
                  <c:v>45859</c:v>
                </c:pt>
                <c:pt idx="23">
                  <c:v>45860</c:v>
                </c:pt>
                <c:pt idx="24">
                  <c:v>45861</c:v>
                </c:pt>
                <c:pt idx="25">
                  <c:v>45862</c:v>
                </c:pt>
                <c:pt idx="26">
                  <c:v>45863</c:v>
                </c:pt>
                <c:pt idx="27">
                  <c:v>45864</c:v>
                </c:pt>
                <c:pt idx="28">
                  <c:v>45865</c:v>
                </c:pt>
                <c:pt idx="29">
                  <c:v>45866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0.19226332384834299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0.138461538461538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6.1514801999231102E-2</c:v>
                </c:pt>
                <c:pt idx="19">
                  <c:v>7.6893502499038799E-2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FC6-4D4B-8FD2-8A7AE02C7B7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501027728"/>
        <c:axId val="501020512"/>
      </c:lineChart>
      <c:dateAx>
        <c:axId val="50102772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01020512"/>
        <c:crosses val="autoZero"/>
        <c:auto val="1"/>
        <c:lblOffset val="100"/>
        <c:baseTimeUnit val="days"/>
      </c:dateAx>
      <c:valAx>
        <c:axId val="5010205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010277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webasto_group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45837</c:v>
                </c:pt>
                <c:pt idx="1">
                  <c:v>45838</c:v>
                </c:pt>
                <c:pt idx="2">
                  <c:v>45839</c:v>
                </c:pt>
                <c:pt idx="3">
                  <c:v>45840</c:v>
                </c:pt>
                <c:pt idx="4">
                  <c:v>45841</c:v>
                </c:pt>
                <c:pt idx="5">
                  <c:v>45842</c:v>
                </c:pt>
                <c:pt idx="6">
                  <c:v>45843</c:v>
                </c:pt>
                <c:pt idx="7">
                  <c:v>45844</c:v>
                </c:pt>
                <c:pt idx="8">
                  <c:v>45845</c:v>
                </c:pt>
                <c:pt idx="9">
                  <c:v>45846</c:v>
                </c:pt>
                <c:pt idx="10">
                  <c:v>45847</c:v>
                </c:pt>
                <c:pt idx="11">
                  <c:v>45848</c:v>
                </c:pt>
                <c:pt idx="12">
                  <c:v>45849</c:v>
                </c:pt>
                <c:pt idx="13">
                  <c:v>45850</c:v>
                </c:pt>
                <c:pt idx="14">
                  <c:v>45851</c:v>
                </c:pt>
                <c:pt idx="15">
                  <c:v>45852</c:v>
                </c:pt>
                <c:pt idx="16">
                  <c:v>45853</c:v>
                </c:pt>
                <c:pt idx="17">
                  <c:v>45854</c:v>
                </c:pt>
                <c:pt idx="18">
                  <c:v>45855</c:v>
                </c:pt>
                <c:pt idx="19">
                  <c:v>45856</c:v>
                </c:pt>
                <c:pt idx="20">
                  <c:v>45857</c:v>
                </c:pt>
                <c:pt idx="21">
                  <c:v>45858</c:v>
                </c:pt>
                <c:pt idx="22">
                  <c:v>45859</c:v>
                </c:pt>
                <c:pt idx="23">
                  <c:v>45860</c:v>
                </c:pt>
                <c:pt idx="24">
                  <c:v>45861</c:v>
                </c:pt>
                <c:pt idx="25">
                  <c:v>45862</c:v>
                </c:pt>
                <c:pt idx="26">
                  <c:v>45863</c:v>
                </c:pt>
                <c:pt idx="27">
                  <c:v>45864</c:v>
                </c:pt>
                <c:pt idx="28">
                  <c:v>45865</c:v>
                </c:pt>
                <c:pt idx="29">
                  <c:v>45866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4443</c:v>
                </c:pt>
                <c:pt idx="1">
                  <c:v>4443</c:v>
                </c:pt>
                <c:pt idx="2">
                  <c:v>4444</c:v>
                </c:pt>
                <c:pt idx="3">
                  <c:v>4446</c:v>
                </c:pt>
                <c:pt idx="4">
                  <c:v>4449</c:v>
                </c:pt>
                <c:pt idx="5">
                  <c:v>4448</c:v>
                </c:pt>
                <c:pt idx="6">
                  <c:v>4448</c:v>
                </c:pt>
                <c:pt idx="7">
                  <c:v>4449</c:v>
                </c:pt>
                <c:pt idx="8">
                  <c:v>4450</c:v>
                </c:pt>
                <c:pt idx="9">
                  <c:v>4452</c:v>
                </c:pt>
                <c:pt idx="10">
                  <c:v>4452</c:v>
                </c:pt>
                <c:pt idx="11">
                  <c:v>4454</c:v>
                </c:pt>
                <c:pt idx="12">
                  <c:v>4452</c:v>
                </c:pt>
                <c:pt idx="13">
                  <c:v>4451</c:v>
                </c:pt>
                <c:pt idx="14">
                  <c:v>4450</c:v>
                </c:pt>
                <c:pt idx="15">
                  <c:v>4449</c:v>
                </c:pt>
                <c:pt idx="16">
                  <c:v>4451</c:v>
                </c:pt>
                <c:pt idx="17">
                  <c:v>4455</c:v>
                </c:pt>
                <c:pt idx="18">
                  <c:v>4454</c:v>
                </c:pt>
                <c:pt idx="19">
                  <c:v>4456</c:v>
                </c:pt>
                <c:pt idx="20">
                  <c:v>4457</c:v>
                </c:pt>
                <c:pt idx="21">
                  <c:v>4461</c:v>
                </c:pt>
                <c:pt idx="22">
                  <c:v>4461</c:v>
                </c:pt>
                <c:pt idx="23">
                  <c:v>4463</c:v>
                </c:pt>
                <c:pt idx="24">
                  <c:v>4465</c:v>
                </c:pt>
                <c:pt idx="25">
                  <c:v>4468</c:v>
                </c:pt>
                <c:pt idx="26">
                  <c:v>4471</c:v>
                </c:pt>
                <c:pt idx="27">
                  <c:v>4475</c:v>
                </c:pt>
                <c:pt idx="28">
                  <c:v>4475</c:v>
                </c:pt>
                <c:pt idx="29">
                  <c:v>4478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371-4B5A-B981-E019DD0DC3E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508284680"/>
        <c:axId val="508280744"/>
      </c:lineChart>
      <c:dateAx>
        <c:axId val="50828468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08280744"/>
        <c:crosses val="autoZero"/>
        <c:auto val="1"/>
        <c:lblOffset val="100"/>
        <c:baseTimeUnit val="days"/>
      </c:dateAx>
      <c:valAx>
        <c:axId val="5082807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082846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webasto_group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45837</c:v>
                </c:pt>
                <c:pt idx="1">
                  <c:v>45838</c:v>
                </c:pt>
                <c:pt idx="2">
                  <c:v>45839</c:v>
                </c:pt>
                <c:pt idx="3">
                  <c:v>45840</c:v>
                </c:pt>
                <c:pt idx="4">
                  <c:v>45841</c:v>
                </c:pt>
                <c:pt idx="5">
                  <c:v>45842</c:v>
                </c:pt>
                <c:pt idx="6">
                  <c:v>45843</c:v>
                </c:pt>
                <c:pt idx="7">
                  <c:v>45844</c:v>
                </c:pt>
                <c:pt idx="8">
                  <c:v>45845</c:v>
                </c:pt>
                <c:pt idx="9">
                  <c:v>45846</c:v>
                </c:pt>
                <c:pt idx="10">
                  <c:v>45847</c:v>
                </c:pt>
                <c:pt idx="11">
                  <c:v>45848</c:v>
                </c:pt>
                <c:pt idx="12">
                  <c:v>45849</c:v>
                </c:pt>
                <c:pt idx="13">
                  <c:v>45850</c:v>
                </c:pt>
                <c:pt idx="14">
                  <c:v>45851</c:v>
                </c:pt>
                <c:pt idx="15">
                  <c:v>45852</c:v>
                </c:pt>
                <c:pt idx="16">
                  <c:v>45853</c:v>
                </c:pt>
                <c:pt idx="17">
                  <c:v>45854</c:v>
                </c:pt>
                <c:pt idx="18">
                  <c:v>45855</c:v>
                </c:pt>
                <c:pt idx="19">
                  <c:v>45856</c:v>
                </c:pt>
                <c:pt idx="20">
                  <c:v>45857</c:v>
                </c:pt>
                <c:pt idx="21">
                  <c:v>45858</c:v>
                </c:pt>
                <c:pt idx="22">
                  <c:v>45859</c:v>
                </c:pt>
                <c:pt idx="23">
                  <c:v>45860</c:v>
                </c:pt>
                <c:pt idx="24">
                  <c:v>45861</c:v>
                </c:pt>
                <c:pt idx="25">
                  <c:v>45862</c:v>
                </c:pt>
                <c:pt idx="26">
                  <c:v>45863</c:v>
                </c:pt>
                <c:pt idx="27">
                  <c:v>45864</c:v>
                </c:pt>
                <c:pt idx="28">
                  <c:v>45865</c:v>
                </c:pt>
                <c:pt idx="29">
                  <c:v>45866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190-4662-9F0A-23508B042DD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508280416"/>
        <c:axId val="508287304"/>
      </c:lineChart>
      <c:dateAx>
        <c:axId val="50828041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08287304"/>
        <c:crosses val="autoZero"/>
        <c:auto val="1"/>
        <c:lblOffset val="100"/>
        <c:baseTimeUnit val="days"/>
      </c:dateAx>
      <c:valAx>
        <c:axId val="5082873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082804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7/29/2025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7/29/2025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7/29/2025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7/29/2025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7/29/2025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7/29/2025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7/29/2025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7/29/2025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7/29/2025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7/29/2025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0024AB-AFB7-4686-AAB0-4C2D80F9716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July 2025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7567418-8CF6-4A14-B681-9EA2F934264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Webasto </a:t>
            </a:r>
          </a:p>
        </p:txBody>
      </p:sp>
    </p:spTree>
    <p:extLst>
      <p:ext uri="{BB962C8B-B14F-4D97-AF65-F5344CB8AC3E}">
        <p14:creationId xmlns:p14="http://schemas.microsoft.com/office/powerpoint/2010/main" val="31735120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9D2044-9CD1-4DF7-BBF6-112B539C38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Followers Total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C59094D-F6E0-435F-A45C-DD8B3AB158C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0121806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C49AEED-E135-4CA3-9709-C1D582F486C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06/29/2025 - 07/28/2025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896DEDB-1BD0-4B52-A44A-BBEF97F694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03484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BEF742-3BFE-4CAA-9DDF-D6A8BA36C7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Post Impressions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369DE5F-8321-4D56-AB5F-DA8643DE930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32547983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EB64190-A4A8-45AE-9359-053B071609A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06/29/2025 - 07/28/2025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008A79D-FEA6-42C6-8DF6-2EBAD9DF60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012238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EC3B05-4B61-43EA-8AC8-1F2F64CEA2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Interaction Rate By Post Type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4E8A6BD-D8E8-4EF8-8D72-ADA24755C0D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45916134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F97F8FD-FF1A-494D-BE4F-6CAACC6C9D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06/29/2025 - 07/28/2025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88132C5-6781-4CA9-ABAC-79E15E1BD9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46443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E8315C-6088-426A-9CC4-4816D13DA2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Posts Table | All profiles - 1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2E918C9-07C0-41F1-B63F-81A7D50E857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1080478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8">
                  <a:extLst>
                    <a:ext uri="{9D8B030D-6E8A-4147-A177-3AD203B41FA5}">
                      <a16:colId xmlns:a16="http://schemas.microsoft.com/office/drawing/2014/main" val="331757063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77539729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305276609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1124472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4985182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3506261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4738009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6126282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637676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9618126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7355074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3207038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Published at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9272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07/25/2025 08:00:18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07/25/2025 08:00:18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Gallery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28.93475088597 %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4797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3748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07/24/2025 16:00:17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07/24/2025 16:00:17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5.3958835527536 %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5393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3542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452687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07/22/2025 13:45:17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07/22/2025 13:45:17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Document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46.923925027563 %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4535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3053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736984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07/18/2025 11:00:24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07/18/2025 11:00:24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5.137227304715 %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2842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86656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07/17/2025 16:30:19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07/17/2025 16:30:19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Document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22.773681225184 %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3526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151581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02B9DE4-CAD5-4A23-9E70-8759ED6BC87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06/29/2025 - 07/28/2025</a:t>
            </a:r>
          </a:p>
        </p:txBody>
      </p:sp>
    </p:spTree>
    <p:extLst>
      <p:ext uri="{BB962C8B-B14F-4D97-AF65-F5344CB8AC3E}">
        <p14:creationId xmlns:p14="http://schemas.microsoft.com/office/powerpoint/2010/main" val="401399259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21073E-7928-41E8-A1C9-742B65D1AA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Posts Table | All profiles - 2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D6C6EBB-C0D1-48E9-B266-13492019BB3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4688007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8">
                  <a:extLst>
                    <a:ext uri="{9D8B030D-6E8A-4147-A177-3AD203B41FA5}">
                      <a16:colId xmlns:a16="http://schemas.microsoft.com/office/drawing/2014/main" val="146084451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410763246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198511817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3388220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6306027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6900089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293531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1860507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7026799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5342298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0032640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9443293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Published at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22134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07/16/2025 16:15:05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07/16/2025 16:15:05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Poll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3.7532871145111 %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8366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6069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61518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07/14/2025 11:15:08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07/14/2025 11:15:08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4.1575492341357 %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2742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11872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07/10/2025 16:00:21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07/10/2025 16:00:21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Document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39.216559091921 %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4493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3074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49609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07/08/2025 16:01:10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07/08/2025 16:01:10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Document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6550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69.647083033234 %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9719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6268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499743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07/08/2025 11:00:22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07/08/2025 11:00:22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Gallery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27.764705882353 %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2159334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D06C378-8515-427F-A78B-218255C5D93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06/29/2025 - 07/28/2025</a:t>
            </a:r>
          </a:p>
        </p:txBody>
      </p:sp>
    </p:spTree>
    <p:extLst>
      <p:ext uri="{BB962C8B-B14F-4D97-AF65-F5344CB8AC3E}">
        <p14:creationId xmlns:p14="http://schemas.microsoft.com/office/powerpoint/2010/main" val="268207024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B1056F-4570-4C53-B262-15175A7544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Posts Table | All profiles - 3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FAB5AF0-8A1B-4E5F-8483-B2BBA16C382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2983260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8">
                  <a:extLst>
                    <a:ext uri="{9D8B030D-6E8A-4147-A177-3AD203B41FA5}">
                      <a16:colId xmlns:a16="http://schemas.microsoft.com/office/drawing/2014/main" val="103389993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400408496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35291400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2206966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4490823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8990473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4261779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1757551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3317830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6859589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7243684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2206267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Published at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83743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07/07/2025 02:00:13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07/07/2025 02:00:13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Document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48.577036310108 %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66019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07/03/2025 10:33:26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07/03/2025 10:33:26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6.2010062010062 %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8547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4108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93801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07/02/2025 17:00:17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07/02/2025 17:00:17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4.746763570293 %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4403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98781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07/02/2025 10:30:28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07/02/2025 10:30:28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8.8166666666667 %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3366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0019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07/01/2025 10:00:27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07/01/2025 10:00:27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Document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28.342417441488 %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6238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3794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5289617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1466D6E-0EB5-4DB4-AC1E-BBB4A7747EB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06/29/2025 - 07/28/2025</a:t>
            </a:r>
          </a:p>
        </p:txBody>
      </p:sp>
    </p:spTree>
    <p:extLst>
      <p:ext uri="{BB962C8B-B14F-4D97-AF65-F5344CB8AC3E}">
        <p14:creationId xmlns:p14="http://schemas.microsoft.com/office/powerpoint/2010/main" val="231458430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A19BD5-A0E9-4804-AF80-DBB9D882E9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Posts Table | All profiles - 4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B370034-3A49-49E2-9D6C-7B49FBB892C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2354999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8">
                  <a:extLst>
                    <a:ext uri="{9D8B030D-6E8A-4147-A177-3AD203B41FA5}">
                      <a16:colId xmlns:a16="http://schemas.microsoft.com/office/drawing/2014/main" val="167035171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750469389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85711123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7526751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2428014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8949320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6711970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6945968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0824735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3963833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6989201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4354937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Published at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56761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06/30/2025 14:45:14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06/30/2025 14:45:14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Gallery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30.472412549585 %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5546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2526772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486A195-BF9C-43C6-903E-334426C4BF1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06/29/2025 - 07/28/2025</a:t>
            </a:r>
          </a:p>
        </p:txBody>
      </p:sp>
    </p:spTree>
    <p:extLst>
      <p:ext uri="{BB962C8B-B14F-4D97-AF65-F5344CB8AC3E}">
        <p14:creationId xmlns:p14="http://schemas.microsoft.com/office/powerpoint/2010/main" val="275552722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787C77-60D5-4B04-A057-6F72781B8A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Followers Total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15D48FD-E6CA-490B-95EB-2B3D30F69C9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03017723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FE35462-A557-4AA1-A5F5-780B7FB0D8D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06/29/2025 - 07/28/2025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44DE228-3347-45B0-8737-6723791FCA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648847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6D12B9-9EB4-489A-81B5-EE16B8BF22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Impressions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6049841-7570-486D-A17B-1E7303E58D5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96393298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434749C-4841-440E-B71A-D06F13B8572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06/29/2025 - 07/28/2025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79DE81C-C617-445C-BCED-3530BF73B1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26551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2CE818-0B0F-47E0-9E5E-CF7B63788B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1EA6813-0243-48B5-813D-0FD532B8744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04898473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54B7A5F-BF07-4D74-B581-78B8C5BD3F5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06/29/2025 - 07/28/2025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4CDD5B7-378A-4314-84C2-BA7CBD503B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681600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33DF7C-94EE-40E3-AAB8-5D70500C0E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All profiles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868A958-5A7B-4CA3-9B5B-F62F75D2787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0503440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289448859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38324431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66847760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61415593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17154245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04494362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51881276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91250825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84808355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68326396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Published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Shared Post?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84484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07/18/2025 11:00:08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07/18/2025 11:00:08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0.0769 %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936988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07/17/2025 16:30:08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07/17/2025 16:30:08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0.0615 %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76003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07/08/2025 16:00:11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07/08/2025 16:00:11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0.1385 %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453490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07/02/2025 17:00:10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07/02/2025 17:00:10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0.1922 %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646418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B980496-C1AF-482F-803E-EF99FC5095C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06/29/2025 - 07/28/2025</a:t>
            </a:r>
          </a:p>
        </p:txBody>
      </p:sp>
    </p:spTree>
    <p:extLst>
      <p:ext uri="{BB962C8B-B14F-4D97-AF65-F5344CB8AC3E}">
        <p14:creationId xmlns:p14="http://schemas.microsoft.com/office/powerpoint/2010/main" val="332665335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A92883-047B-4D18-B930-80A8720FEF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9541120-95CE-463B-ACB0-CBB295881E8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97737364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20DF8EE-2CCD-4586-8858-9F5A113F7E5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06/29/2025 - 07/28/2025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B7DA9A1-66E1-48BE-9545-8004E77C17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874147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685971-DBC9-417C-83B2-E3049E25AD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Impressions 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13A944D-A39C-4AC4-9027-F4019895DB7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11245663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BBD00EE-9BFE-47CB-92DE-6375AFF2985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06/29/2025 - 07/28/2025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21C7625-1DDE-4DAF-B8AE-1499D94618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433337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C4C285-E394-486C-86D2-246B7C8BD4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All profiles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42C8B63-99E4-46E8-B2DC-C97A8F575B7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5914498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3601058067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51604378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65863417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1051838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59859087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94448459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26978652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17698254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7672645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43098384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742835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1A1D475-6266-4082-AD92-7E4384D955B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06/29/2025 - 07/28/2025</a:t>
            </a:r>
          </a:p>
        </p:txBody>
      </p:sp>
    </p:spTree>
    <p:extLst>
      <p:ext uri="{BB962C8B-B14F-4D97-AF65-F5344CB8AC3E}">
        <p14:creationId xmlns:p14="http://schemas.microsoft.com/office/powerpoint/2010/main" val="79345127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A38028-E4CC-492C-BD07-D235F56645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All profiles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6A098AF-938C-47B3-BCEE-835FAA7ED0E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6618562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2188546285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09968580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41609590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79888228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86425253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02197049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33464571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14842664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84918465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98770967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24758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webasto_group - 2025-07-23 16:01:06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It’s soooo hot right now!🔥 
Well, hopefully not for you😅! You love #camping and being in the front row with an ocean view or off-grid in the wild? Oh yes, so do we! 
But please, not with your bedding sticking to you from sweat at night. A real vacation needs relaxing nights that give you energy for the daytime adventures.
Our Cool Top Trail #airconditioners for motorhomes, caravans, and camper vans are just the thing for that! So if you haven’t hit the road yet: one of our 1,000 installation partners can advise you on getting one installed!
Wishing you a relaxing trip and restful sleep!🌙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2.78 %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575950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E58DC95-084B-4427-B0D1-FA3EE75F289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06/29/2025 - 07/28/2025</a:t>
            </a:r>
          </a:p>
        </p:txBody>
      </p:sp>
    </p:spTree>
    <p:extLst>
      <p:ext uri="{BB962C8B-B14F-4D97-AF65-F5344CB8AC3E}">
        <p14:creationId xmlns:p14="http://schemas.microsoft.com/office/powerpoint/2010/main" val="399765975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E23F58-062F-4661-B9A5-F16D68567A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All profiles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EBE00B9-0B74-4E40-A23A-73574E1361C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1643067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1579354371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60253128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68165953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58296098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68966869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89421249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98308815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80550858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9256401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86920565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564132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webasto_group - 2025-07-17 16:31:06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❄️ Too hot on board? We've got the solution. The BlueCool VX-Series is much more than just an air conditioning system. It's an intelligent solution that adapts to your needs in real time. 👈️ Swipe to read more information
#MarineHVAC #BlueCoolVX #SmartCooling #InnovationMaritime #YachtingTech #ClimatisationMarine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2.06 %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597412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FB149AA-6EE4-42E6-A840-5BEE75C7011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06/29/2025 - 07/28/2025</a:t>
            </a:r>
          </a:p>
        </p:txBody>
      </p:sp>
    </p:spTree>
    <p:extLst>
      <p:ext uri="{BB962C8B-B14F-4D97-AF65-F5344CB8AC3E}">
        <p14:creationId xmlns:p14="http://schemas.microsoft.com/office/powerpoint/2010/main" val="326294467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899</Words>
  <Application>Microsoft Office PowerPoint</Application>
  <PresentationFormat>On-screen Show (4:3)</PresentationFormat>
  <Paragraphs>366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0" baseType="lpstr">
      <vt:lpstr>Calibri</vt:lpstr>
      <vt:lpstr>Arial</vt:lpstr>
      <vt:lpstr>quintly_template</vt:lpstr>
      <vt:lpstr>July 2025 </vt:lpstr>
      <vt:lpstr>LinkedIn Followers Total | All profiles</vt:lpstr>
      <vt:lpstr>LinkedIn Post Impressions | All profiles</vt:lpstr>
      <vt:lpstr>LinkedIn Interaction Rate By Post Type | All profiles</vt:lpstr>
      <vt:lpstr>LinkedIn Posts Table | All profiles - 1 of 4</vt:lpstr>
      <vt:lpstr>LinkedIn Posts Table | All profiles - 2 of 4</vt:lpstr>
      <vt:lpstr>LinkedIn Posts Table | All profiles - 3 of 4</vt:lpstr>
      <vt:lpstr>LinkedIn Posts Table | All profiles - 4 of 4</vt:lpstr>
      <vt:lpstr>Facebook Followers Total | All profiles</vt:lpstr>
      <vt:lpstr>Facebook Impressions | All profiles</vt:lpstr>
      <vt:lpstr>Facebook Interaction Rate | All profiles</vt:lpstr>
      <vt:lpstr>Facebook Own Posts Table | All profiles</vt:lpstr>
      <vt:lpstr>Instagram Followers Total | All profiles</vt:lpstr>
      <vt:lpstr>Instagram Impressions  | All profiles</vt:lpstr>
      <vt:lpstr>Instagram Posts Table | All profiles - 1 of 3</vt:lpstr>
      <vt:lpstr>Instagram Posts Table | All profiles - 2 of 3</vt:lpstr>
      <vt:lpstr>Instagram Posts Table | All profiles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July 2025 </dc:title>
  <dc:creator>Frederik Born</dc:creator>
  <cp:lastModifiedBy>Frederik Born</cp:lastModifiedBy>
  <cp:revision>1</cp:revision>
  <dcterms:created xsi:type="dcterms:W3CDTF">2025-07-29T12:00:51Z</dcterms:created>
  <dcterms:modified xsi:type="dcterms:W3CDTF">2025-07-29T12:01:17Z</dcterms:modified>
</cp:coreProperties>
</file>