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45689</c:v>
                </c:pt>
                <c:pt idx="1">
                  <c:v>45690</c:v>
                </c:pt>
                <c:pt idx="2">
                  <c:v>45691</c:v>
                </c:pt>
                <c:pt idx="3">
                  <c:v>45692</c:v>
                </c:pt>
                <c:pt idx="4">
                  <c:v>45693</c:v>
                </c:pt>
                <c:pt idx="5">
                  <c:v>45694</c:v>
                </c:pt>
                <c:pt idx="6">
                  <c:v>45695</c:v>
                </c:pt>
                <c:pt idx="7">
                  <c:v>45696</c:v>
                </c:pt>
                <c:pt idx="8">
                  <c:v>45697</c:v>
                </c:pt>
                <c:pt idx="9">
                  <c:v>45698</c:v>
                </c:pt>
                <c:pt idx="10">
                  <c:v>45699</c:v>
                </c:pt>
                <c:pt idx="11">
                  <c:v>45700</c:v>
                </c:pt>
                <c:pt idx="12">
                  <c:v>45701</c:v>
                </c:pt>
                <c:pt idx="13">
                  <c:v>45702</c:v>
                </c:pt>
                <c:pt idx="14">
                  <c:v>45703</c:v>
                </c:pt>
                <c:pt idx="15">
                  <c:v>45704</c:v>
                </c:pt>
                <c:pt idx="16">
                  <c:v>45705</c:v>
                </c:pt>
                <c:pt idx="17">
                  <c:v>45706</c:v>
                </c:pt>
                <c:pt idx="18">
                  <c:v>45707</c:v>
                </c:pt>
                <c:pt idx="19">
                  <c:v>45708</c:v>
                </c:pt>
                <c:pt idx="20">
                  <c:v>45709</c:v>
                </c:pt>
                <c:pt idx="21">
                  <c:v>45710</c:v>
                </c:pt>
                <c:pt idx="22">
                  <c:v>45711</c:v>
                </c:pt>
                <c:pt idx="23">
                  <c:v>45712</c:v>
                </c:pt>
                <c:pt idx="24">
                  <c:v>45713</c:v>
                </c:pt>
                <c:pt idx="25">
                  <c:v>45714</c:v>
                </c:pt>
                <c:pt idx="26">
                  <c:v>45715</c:v>
                </c:pt>
                <c:pt idx="27">
                  <c:v>45716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91003</c:v>
                </c:pt>
                <c:pt idx="1">
                  <c:v>91011</c:v>
                </c:pt>
                <c:pt idx="2">
                  <c:v>91026</c:v>
                </c:pt>
                <c:pt idx="3">
                  <c:v>91048</c:v>
                </c:pt>
                <c:pt idx="4">
                  <c:v>91074</c:v>
                </c:pt>
                <c:pt idx="5">
                  <c:v>91107</c:v>
                </c:pt>
                <c:pt idx="6">
                  <c:v>91130</c:v>
                </c:pt>
                <c:pt idx="7">
                  <c:v>91150</c:v>
                </c:pt>
                <c:pt idx="8">
                  <c:v>91162</c:v>
                </c:pt>
                <c:pt idx="9">
                  <c:v>91182</c:v>
                </c:pt>
                <c:pt idx="10">
                  <c:v>91206</c:v>
                </c:pt>
                <c:pt idx="11">
                  <c:v>91233</c:v>
                </c:pt>
                <c:pt idx="12">
                  <c:v>91272</c:v>
                </c:pt>
                <c:pt idx="13">
                  <c:v>91304</c:v>
                </c:pt>
                <c:pt idx="14">
                  <c:v>91354</c:v>
                </c:pt>
                <c:pt idx="15">
                  <c:v>91377</c:v>
                </c:pt>
                <c:pt idx="16">
                  <c:v>91384</c:v>
                </c:pt>
                <c:pt idx="17">
                  <c:v>91431</c:v>
                </c:pt>
                <c:pt idx="18">
                  <c:v>91454</c:v>
                </c:pt>
                <c:pt idx="19">
                  <c:v>91498</c:v>
                </c:pt>
                <c:pt idx="20">
                  <c:v>91523</c:v>
                </c:pt>
                <c:pt idx="21">
                  <c:v>91545</c:v>
                </c:pt>
                <c:pt idx="22">
                  <c:v>91560</c:v>
                </c:pt>
                <c:pt idx="23">
                  <c:v>91589</c:v>
                </c:pt>
                <c:pt idx="24">
                  <c:v>91618</c:v>
                </c:pt>
                <c:pt idx="25">
                  <c:v>91646</c:v>
                </c:pt>
                <c:pt idx="26">
                  <c:v>91661</c:v>
                </c:pt>
                <c:pt idx="27">
                  <c:v>91685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3D-4300-BA32-10E7761776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4428672"/>
        <c:axId val="454422440"/>
      </c:lineChart>
      <c:dateAx>
        <c:axId val="4544286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422440"/>
        <c:crosses val="autoZero"/>
        <c:auto val="1"/>
        <c:lblOffset val="100"/>
        <c:baseTimeUnit val="days"/>
      </c:dateAx>
      <c:valAx>
        <c:axId val="454422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442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45689</c:v>
                </c:pt>
                <c:pt idx="1">
                  <c:v>45690</c:v>
                </c:pt>
                <c:pt idx="2">
                  <c:v>45691</c:v>
                </c:pt>
                <c:pt idx="3">
                  <c:v>45692</c:v>
                </c:pt>
                <c:pt idx="4">
                  <c:v>45693</c:v>
                </c:pt>
                <c:pt idx="5">
                  <c:v>45694</c:v>
                </c:pt>
                <c:pt idx="6">
                  <c:v>45695</c:v>
                </c:pt>
                <c:pt idx="7">
                  <c:v>45696</c:v>
                </c:pt>
                <c:pt idx="8">
                  <c:v>45697</c:v>
                </c:pt>
                <c:pt idx="9">
                  <c:v>45698</c:v>
                </c:pt>
                <c:pt idx="10">
                  <c:v>45699</c:v>
                </c:pt>
                <c:pt idx="11">
                  <c:v>45700</c:v>
                </c:pt>
                <c:pt idx="12">
                  <c:v>45701</c:v>
                </c:pt>
                <c:pt idx="13">
                  <c:v>45702</c:v>
                </c:pt>
                <c:pt idx="14">
                  <c:v>45703</c:v>
                </c:pt>
                <c:pt idx="15">
                  <c:v>45704</c:v>
                </c:pt>
                <c:pt idx="16">
                  <c:v>45705</c:v>
                </c:pt>
                <c:pt idx="17">
                  <c:v>45706</c:v>
                </c:pt>
                <c:pt idx="18">
                  <c:v>45707</c:v>
                </c:pt>
                <c:pt idx="19">
                  <c:v>45708</c:v>
                </c:pt>
                <c:pt idx="20">
                  <c:v>45709</c:v>
                </c:pt>
                <c:pt idx="21">
                  <c:v>45710</c:v>
                </c:pt>
                <c:pt idx="22">
                  <c:v>45711</c:v>
                </c:pt>
                <c:pt idx="23">
                  <c:v>45712</c:v>
                </c:pt>
                <c:pt idx="24">
                  <c:v>45713</c:v>
                </c:pt>
                <c:pt idx="25">
                  <c:v>45714</c:v>
                </c:pt>
                <c:pt idx="26">
                  <c:v>45715</c:v>
                </c:pt>
                <c:pt idx="27">
                  <c:v>45716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3895</c:v>
                </c:pt>
                <c:pt idx="1">
                  <c:v>3199</c:v>
                </c:pt>
                <c:pt idx="2">
                  <c:v>3074</c:v>
                </c:pt>
                <c:pt idx="3">
                  <c:v>4159</c:v>
                </c:pt>
                <c:pt idx="4">
                  <c:v>3377</c:v>
                </c:pt>
                <c:pt idx="5">
                  <c:v>5687</c:v>
                </c:pt>
                <c:pt idx="6">
                  <c:v>4286</c:v>
                </c:pt>
                <c:pt idx="7">
                  <c:v>2830</c:v>
                </c:pt>
                <c:pt idx="8">
                  <c:v>2338</c:v>
                </c:pt>
                <c:pt idx="9">
                  <c:v>2465</c:v>
                </c:pt>
                <c:pt idx="10">
                  <c:v>3607</c:v>
                </c:pt>
                <c:pt idx="11">
                  <c:v>5031</c:v>
                </c:pt>
                <c:pt idx="12">
                  <c:v>8678</c:v>
                </c:pt>
                <c:pt idx="13">
                  <c:v>5701</c:v>
                </c:pt>
                <c:pt idx="14">
                  <c:v>4469</c:v>
                </c:pt>
                <c:pt idx="15">
                  <c:v>3853</c:v>
                </c:pt>
                <c:pt idx="16">
                  <c:v>4616</c:v>
                </c:pt>
                <c:pt idx="17">
                  <c:v>4379</c:v>
                </c:pt>
                <c:pt idx="18">
                  <c:v>7357</c:v>
                </c:pt>
                <c:pt idx="19">
                  <c:v>4910</c:v>
                </c:pt>
                <c:pt idx="20">
                  <c:v>3239</c:v>
                </c:pt>
                <c:pt idx="21">
                  <c:v>3120</c:v>
                </c:pt>
                <c:pt idx="22">
                  <c:v>2164</c:v>
                </c:pt>
                <c:pt idx="23">
                  <c:v>1865</c:v>
                </c:pt>
                <c:pt idx="24">
                  <c:v>2630</c:v>
                </c:pt>
                <c:pt idx="25">
                  <c:v>2940</c:v>
                </c:pt>
                <c:pt idx="26">
                  <c:v>4347</c:v>
                </c:pt>
                <c:pt idx="27">
                  <c:v>4205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70-4491-9148-0589BAF83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6270040"/>
        <c:axId val="466270696"/>
      </c:barChart>
      <c:dateAx>
        <c:axId val="466270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70696"/>
        <c:crosses val="autoZero"/>
        <c:auto val="1"/>
        <c:lblOffset val="100"/>
        <c:baseTimeUnit val="days"/>
      </c:dateAx>
      <c:valAx>
        <c:axId val="466270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70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0.19218828171289801</c:v>
                </c:pt>
                <c:pt idx="1">
                  <c:v>0.23215906394948399</c:v>
                </c:pt>
                <c:pt idx="2">
                  <c:v>0.193173862644759</c:v>
                </c:pt>
                <c:pt idx="3">
                  <c:v>0.42270471077594801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40B-4906-957D-15621A887B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66274304"/>
        <c:axId val="466266760"/>
      </c:barChart>
      <c:catAx>
        <c:axId val="46627430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66760"/>
        <c:crosses val="autoZero"/>
        <c:auto val="1"/>
        <c:lblAlgn val="ctr"/>
        <c:lblOffset val="100"/>
        <c:noMultiLvlLbl val="0"/>
      </c:catAx>
      <c:valAx>
        <c:axId val="46626676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74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45689</c:v>
                </c:pt>
                <c:pt idx="1">
                  <c:v>45690</c:v>
                </c:pt>
                <c:pt idx="2">
                  <c:v>45691</c:v>
                </c:pt>
                <c:pt idx="3">
                  <c:v>45692</c:v>
                </c:pt>
                <c:pt idx="4">
                  <c:v>45693</c:v>
                </c:pt>
                <c:pt idx="5">
                  <c:v>45694</c:v>
                </c:pt>
                <c:pt idx="6">
                  <c:v>45695</c:v>
                </c:pt>
                <c:pt idx="7">
                  <c:v>45696</c:v>
                </c:pt>
                <c:pt idx="8">
                  <c:v>45697</c:v>
                </c:pt>
                <c:pt idx="9">
                  <c:v>45698</c:v>
                </c:pt>
                <c:pt idx="10">
                  <c:v>45699</c:v>
                </c:pt>
                <c:pt idx="11">
                  <c:v>45700</c:v>
                </c:pt>
                <c:pt idx="12">
                  <c:v>45701</c:v>
                </c:pt>
                <c:pt idx="13">
                  <c:v>45702</c:v>
                </c:pt>
                <c:pt idx="14">
                  <c:v>45703</c:v>
                </c:pt>
                <c:pt idx="15">
                  <c:v>45704</c:v>
                </c:pt>
                <c:pt idx="16">
                  <c:v>45705</c:v>
                </c:pt>
                <c:pt idx="17">
                  <c:v>45706</c:v>
                </c:pt>
                <c:pt idx="18">
                  <c:v>45707</c:v>
                </c:pt>
                <c:pt idx="19">
                  <c:v>45708</c:v>
                </c:pt>
                <c:pt idx="20">
                  <c:v>45709</c:v>
                </c:pt>
                <c:pt idx="21">
                  <c:v>45710</c:v>
                </c:pt>
                <c:pt idx="22">
                  <c:v>45711</c:v>
                </c:pt>
                <c:pt idx="23">
                  <c:v>45712</c:v>
                </c:pt>
                <c:pt idx="24">
                  <c:v>45713</c:v>
                </c:pt>
                <c:pt idx="25">
                  <c:v>45714</c:v>
                </c:pt>
                <c:pt idx="26">
                  <c:v>45715</c:v>
                </c:pt>
                <c:pt idx="27">
                  <c:v>45716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14517</c:v>
                </c:pt>
                <c:pt idx="1">
                  <c:v>14517</c:v>
                </c:pt>
                <c:pt idx="2">
                  <c:v>14517</c:v>
                </c:pt>
                <c:pt idx="3">
                  <c:v>14517</c:v>
                </c:pt>
                <c:pt idx="4">
                  <c:v>14517</c:v>
                </c:pt>
                <c:pt idx="5">
                  <c:v>14518</c:v>
                </c:pt>
                <c:pt idx="6">
                  <c:v>14517</c:v>
                </c:pt>
                <c:pt idx="7">
                  <c:v>14516</c:v>
                </c:pt>
                <c:pt idx="8">
                  <c:v>14518</c:v>
                </c:pt>
                <c:pt idx="9">
                  <c:v>14518</c:v>
                </c:pt>
                <c:pt idx="10">
                  <c:v>14518</c:v>
                </c:pt>
                <c:pt idx="11">
                  <c:v>14516</c:v>
                </c:pt>
                <c:pt idx="12">
                  <c:v>14517</c:v>
                </c:pt>
                <c:pt idx="13">
                  <c:v>14514</c:v>
                </c:pt>
                <c:pt idx="14">
                  <c:v>14514</c:v>
                </c:pt>
                <c:pt idx="15">
                  <c:v>14513</c:v>
                </c:pt>
                <c:pt idx="16">
                  <c:v>14512</c:v>
                </c:pt>
                <c:pt idx="17">
                  <c:v>14512</c:v>
                </c:pt>
                <c:pt idx="18">
                  <c:v>14510</c:v>
                </c:pt>
                <c:pt idx="19">
                  <c:v>14511</c:v>
                </c:pt>
                <c:pt idx="20">
                  <c:v>14510</c:v>
                </c:pt>
                <c:pt idx="21">
                  <c:v>14507</c:v>
                </c:pt>
                <c:pt idx="22">
                  <c:v>14506</c:v>
                </c:pt>
                <c:pt idx="23">
                  <c:v>14507</c:v>
                </c:pt>
                <c:pt idx="24">
                  <c:v>14506</c:v>
                </c:pt>
                <c:pt idx="25">
                  <c:v>14508</c:v>
                </c:pt>
                <c:pt idx="26">
                  <c:v>14509</c:v>
                </c:pt>
                <c:pt idx="27">
                  <c:v>14509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D64-4959-B889-4C66B2C7C1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283160"/>
        <c:axId val="466282504"/>
      </c:lineChart>
      <c:dateAx>
        <c:axId val="466283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82504"/>
        <c:crosses val="autoZero"/>
        <c:auto val="1"/>
        <c:lblOffset val="100"/>
        <c:baseTimeUnit val="days"/>
      </c:dateAx>
      <c:valAx>
        <c:axId val="46628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83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Sheet1!$A$2:$A$29</c:f>
              <c:numCache>
                <c:formatCode>m/d/yyyy</c:formatCode>
                <c:ptCount val="28"/>
                <c:pt idx="0">
                  <c:v>45689</c:v>
                </c:pt>
                <c:pt idx="1">
                  <c:v>45690</c:v>
                </c:pt>
                <c:pt idx="2">
                  <c:v>45691</c:v>
                </c:pt>
                <c:pt idx="3">
                  <c:v>45692</c:v>
                </c:pt>
                <c:pt idx="4">
                  <c:v>45693</c:v>
                </c:pt>
                <c:pt idx="5">
                  <c:v>45694</c:v>
                </c:pt>
                <c:pt idx="6">
                  <c:v>45695</c:v>
                </c:pt>
                <c:pt idx="7">
                  <c:v>45696</c:v>
                </c:pt>
                <c:pt idx="8">
                  <c:v>45697</c:v>
                </c:pt>
                <c:pt idx="9">
                  <c:v>45698</c:v>
                </c:pt>
                <c:pt idx="10">
                  <c:v>45699</c:v>
                </c:pt>
                <c:pt idx="11">
                  <c:v>45700</c:v>
                </c:pt>
                <c:pt idx="12">
                  <c:v>45701</c:v>
                </c:pt>
                <c:pt idx="13">
                  <c:v>45702</c:v>
                </c:pt>
                <c:pt idx="14">
                  <c:v>45703</c:v>
                </c:pt>
                <c:pt idx="15">
                  <c:v>45704</c:v>
                </c:pt>
                <c:pt idx="16">
                  <c:v>45705</c:v>
                </c:pt>
                <c:pt idx="17">
                  <c:v>45706</c:v>
                </c:pt>
                <c:pt idx="18">
                  <c:v>45707</c:v>
                </c:pt>
                <c:pt idx="19">
                  <c:v>45708</c:v>
                </c:pt>
                <c:pt idx="20">
                  <c:v>45709</c:v>
                </c:pt>
                <c:pt idx="21">
                  <c:v>45710</c:v>
                </c:pt>
                <c:pt idx="22">
                  <c:v>45711</c:v>
                </c:pt>
                <c:pt idx="23">
                  <c:v>45712</c:v>
                </c:pt>
                <c:pt idx="24">
                  <c:v>45713</c:v>
                </c:pt>
                <c:pt idx="25">
                  <c:v>45714</c:v>
                </c:pt>
                <c:pt idx="26">
                  <c:v>45715</c:v>
                </c:pt>
                <c:pt idx="27">
                  <c:v>45716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16230</c:v>
                </c:pt>
                <c:pt idx="1">
                  <c:v>22546</c:v>
                </c:pt>
                <c:pt idx="2">
                  <c:v>18818</c:v>
                </c:pt>
                <c:pt idx="3">
                  <c:v>20675</c:v>
                </c:pt>
                <c:pt idx="4">
                  <c:v>19189</c:v>
                </c:pt>
                <c:pt idx="5">
                  <c:v>20614</c:v>
                </c:pt>
                <c:pt idx="6">
                  <c:v>16522</c:v>
                </c:pt>
                <c:pt idx="7">
                  <c:v>19633</c:v>
                </c:pt>
                <c:pt idx="8">
                  <c:v>25864</c:v>
                </c:pt>
                <c:pt idx="9">
                  <c:v>23350</c:v>
                </c:pt>
                <c:pt idx="10">
                  <c:v>24524</c:v>
                </c:pt>
                <c:pt idx="11">
                  <c:v>22625</c:v>
                </c:pt>
                <c:pt idx="12">
                  <c:v>22402</c:v>
                </c:pt>
                <c:pt idx="13">
                  <c:v>21066</c:v>
                </c:pt>
                <c:pt idx="14">
                  <c:v>21095</c:v>
                </c:pt>
                <c:pt idx="15">
                  <c:v>27060</c:v>
                </c:pt>
                <c:pt idx="16">
                  <c:v>29443</c:v>
                </c:pt>
                <c:pt idx="17">
                  <c:v>26081</c:v>
                </c:pt>
                <c:pt idx="18">
                  <c:v>25736</c:v>
                </c:pt>
                <c:pt idx="19">
                  <c:v>25614</c:v>
                </c:pt>
                <c:pt idx="20">
                  <c:v>25602</c:v>
                </c:pt>
                <c:pt idx="21">
                  <c:v>25256</c:v>
                </c:pt>
                <c:pt idx="22">
                  <c:v>27926</c:v>
                </c:pt>
                <c:pt idx="23">
                  <c:v>26742</c:v>
                </c:pt>
                <c:pt idx="24">
                  <c:v>32476</c:v>
                </c:pt>
                <c:pt idx="25">
                  <c:v>28845</c:v>
                </c:pt>
                <c:pt idx="26">
                  <c:v>24319</c:v>
                </c:pt>
                <c:pt idx="27">
                  <c:v>16750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36-4DD7-BF99-78F1040CF5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6282832"/>
        <c:axId val="466279880"/>
      </c:barChart>
      <c:dateAx>
        <c:axId val="466282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79880"/>
        <c:crosses val="autoZero"/>
        <c:auto val="1"/>
        <c:lblOffset val="100"/>
        <c:baseTimeUnit val="days"/>
      </c:dateAx>
      <c:valAx>
        <c:axId val="46627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82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45689</c:v>
                </c:pt>
                <c:pt idx="1">
                  <c:v>45690</c:v>
                </c:pt>
                <c:pt idx="2">
                  <c:v>45691</c:v>
                </c:pt>
                <c:pt idx="3">
                  <c:v>45692</c:v>
                </c:pt>
                <c:pt idx="4">
                  <c:v>45693</c:v>
                </c:pt>
                <c:pt idx="5">
                  <c:v>45694</c:v>
                </c:pt>
                <c:pt idx="6">
                  <c:v>45695</c:v>
                </c:pt>
                <c:pt idx="7">
                  <c:v>45696</c:v>
                </c:pt>
                <c:pt idx="8">
                  <c:v>45697</c:v>
                </c:pt>
                <c:pt idx="9">
                  <c:v>45698</c:v>
                </c:pt>
                <c:pt idx="10">
                  <c:v>45699</c:v>
                </c:pt>
                <c:pt idx="11">
                  <c:v>45700</c:v>
                </c:pt>
                <c:pt idx="12">
                  <c:v>45701</c:v>
                </c:pt>
                <c:pt idx="13">
                  <c:v>45702</c:v>
                </c:pt>
                <c:pt idx="14">
                  <c:v>45703</c:v>
                </c:pt>
                <c:pt idx="15">
                  <c:v>45704</c:v>
                </c:pt>
                <c:pt idx="16">
                  <c:v>45705</c:v>
                </c:pt>
                <c:pt idx="17">
                  <c:v>45706</c:v>
                </c:pt>
                <c:pt idx="18">
                  <c:v>45707</c:v>
                </c:pt>
                <c:pt idx="19">
                  <c:v>45708</c:v>
                </c:pt>
                <c:pt idx="20">
                  <c:v>45709</c:v>
                </c:pt>
                <c:pt idx="21">
                  <c:v>45710</c:v>
                </c:pt>
                <c:pt idx="22">
                  <c:v>45711</c:v>
                </c:pt>
                <c:pt idx="23">
                  <c:v>45712</c:v>
                </c:pt>
                <c:pt idx="24">
                  <c:v>45713</c:v>
                </c:pt>
                <c:pt idx="25">
                  <c:v>45714</c:v>
                </c:pt>
                <c:pt idx="26">
                  <c:v>45715</c:v>
                </c:pt>
                <c:pt idx="27">
                  <c:v>45716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9.9639763930405495E-2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0.21454294690062101</c:v>
                </c:pt>
                <c:pt idx="11">
                  <c:v>0</c:v>
                </c:pt>
                <c:pt idx="12">
                  <c:v>8.4291187739463605E-2</c:v>
                </c:pt>
                <c:pt idx="13">
                  <c:v>6.1302681992337203E-2</c:v>
                </c:pt>
                <c:pt idx="14">
                  <c:v>0</c:v>
                </c:pt>
                <c:pt idx="15">
                  <c:v>0</c:v>
                </c:pt>
                <c:pt idx="16">
                  <c:v>8.4297647329297301E-2</c:v>
                </c:pt>
                <c:pt idx="17">
                  <c:v>0</c:v>
                </c:pt>
                <c:pt idx="18">
                  <c:v>0.12261475975170499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0.14563850988808799</c:v>
                </c:pt>
                <c:pt idx="25">
                  <c:v>0</c:v>
                </c:pt>
                <c:pt idx="26">
                  <c:v>4.9819881965202699E-2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82F-49CB-9DFE-2EECC6E311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285456"/>
        <c:axId val="466286112"/>
      </c:lineChart>
      <c:dateAx>
        <c:axId val="466285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86112"/>
        <c:crosses val="autoZero"/>
        <c:auto val="1"/>
        <c:lblOffset val="100"/>
        <c:baseTimeUnit val="days"/>
      </c:dateAx>
      <c:valAx>
        <c:axId val="466286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85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webasto_group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45689</c:v>
                </c:pt>
                <c:pt idx="1">
                  <c:v>45690</c:v>
                </c:pt>
                <c:pt idx="2">
                  <c:v>45691</c:v>
                </c:pt>
                <c:pt idx="3">
                  <c:v>45692</c:v>
                </c:pt>
                <c:pt idx="4">
                  <c:v>45693</c:v>
                </c:pt>
                <c:pt idx="5">
                  <c:v>45694</c:v>
                </c:pt>
                <c:pt idx="6">
                  <c:v>45695</c:v>
                </c:pt>
                <c:pt idx="7">
                  <c:v>45696</c:v>
                </c:pt>
                <c:pt idx="8">
                  <c:v>45697</c:v>
                </c:pt>
                <c:pt idx="9">
                  <c:v>45698</c:v>
                </c:pt>
                <c:pt idx="10">
                  <c:v>45699</c:v>
                </c:pt>
                <c:pt idx="11">
                  <c:v>45700</c:v>
                </c:pt>
                <c:pt idx="12">
                  <c:v>45701</c:v>
                </c:pt>
                <c:pt idx="13">
                  <c:v>45702</c:v>
                </c:pt>
                <c:pt idx="14">
                  <c:v>45703</c:v>
                </c:pt>
                <c:pt idx="15">
                  <c:v>45704</c:v>
                </c:pt>
                <c:pt idx="16">
                  <c:v>45705</c:v>
                </c:pt>
                <c:pt idx="17">
                  <c:v>45706</c:v>
                </c:pt>
                <c:pt idx="18">
                  <c:v>45707</c:v>
                </c:pt>
                <c:pt idx="19">
                  <c:v>45708</c:v>
                </c:pt>
                <c:pt idx="20">
                  <c:v>45709</c:v>
                </c:pt>
                <c:pt idx="21">
                  <c:v>45710</c:v>
                </c:pt>
                <c:pt idx="22">
                  <c:v>45711</c:v>
                </c:pt>
                <c:pt idx="23">
                  <c:v>45712</c:v>
                </c:pt>
                <c:pt idx="24">
                  <c:v>45713</c:v>
                </c:pt>
                <c:pt idx="25">
                  <c:v>45714</c:v>
                </c:pt>
                <c:pt idx="26">
                  <c:v>45715</c:v>
                </c:pt>
                <c:pt idx="27">
                  <c:v>45716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4319</c:v>
                </c:pt>
                <c:pt idx="1">
                  <c:v>4319</c:v>
                </c:pt>
                <c:pt idx="2">
                  <c:v>4321</c:v>
                </c:pt>
                <c:pt idx="3">
                  <c:v>4322</c:v>
                </c:pt>
                <c:pt idx="4">
                  <c:v>4322</c:v>
                </c:pt>
                <c:pt idx="5">
                  <c:v>4319</c:v>
                </c:pt>
                <c:pt idx="6">
                  <c:v>4322</c:v>
                </c:pt>
                <c:pt idx="7">
                  <c:v>4325</c:v>
                </c:pt>
                <c:pt idx="8">
                  <c:v>4327</c:v>
                </c:pt>
                <c:pt idx="9">
                  <c:v>4329</c:v>
                </c:pt>
                <c:pt idx="10">
                  <c:v>4326</c:v>
                </c:pt>
                <c:pt idx="11">
                  <c:v>4329</c:v>
                </c:pt>
                <c:pt idx="12">
                  <c:v>4335</c:v>
                </c:pt>
                <c:pt idx="13">
                  <c:v>4339</c:v>
                </c:pt>
                <c:pt idx="14">
                  <c:v>4342</c:v>
                </c:pt>
                <c:pt idx="15">
                  <c:v>4344</c:v>
                </c:pt>
                <c:pt idx="16">
                  <c:v>4345</c:v>
                </c:pt>
                <c:pt idx="17">
                  <c:v>4346</c:v>
                </c:pt>
                <c:pt idx="18">
                  <c:v>4346</c:v>
                </c:pt>
                <c:pt idx="19">
                  <c:v>4350</c:v>
                </c:pt>
                <c:pt idx="20">
                  <c:v>4353</c:v>
                </c:pt>
                <c:pt idx="21">
                  <c:v>4350</c:v>
                </c:pt>
                <c:pt idx="22">
                  <c:v>4356</c:v>
                </c:pt>
                <c:pt idx="23">
                  <c:v>4359</c:v>
                </c:pt>
                <c:pt idx="24">
                  <c:v>4358</c:v>
                </c:pt>
                <c:pt idx="25">
                  <c:v>4360</c:v>
                </c:pt>
                <c:pt idx="26">
                  <c:v>4360</c:v>
                </c:pt>
                <c:pt idx="27">
                  <c:v>4362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D9-45C1-97F9-FD05028620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260528"/>
        <c:axId val="466258232"/>
      </c:lineChart>
      <c:dateAx>
        <c:axId val="466260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58232"/>
        <c:crosses val="autoZero"/>
        <c:auto val="1"/>
        <c:lblOffset val="100"/>
        <c:baseTimeUnit val="days"/>
      </c:dateAx>
      <c:valAx>
        <c:axId val="466258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6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webasto_group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45689</c:v>
                </c:pt>
                <c:pt idx="1">
                  <c:v>45690</c:v>
                </c:pt>
                <c:pt idx="2">
                  <c:v>45691</c:v>
                </c:pt>
                <c:pt idx="3">
                  <c:v>45692</c:v>
                </c:pt>
                <c:pt idx="4">
                  <c:v>45693</c:v>
                </c:pt>
                <c:pt idx="5">
                  <c:v>45694</c:v>
                </c:pt>
                <c:pt idx="6">
                  <c:v>45695</c:v>
                </c:pt>
                <c:pt idx="7">
                  <c:v>45696</c:v>
                </c:pt>
                <c:pt idx="8">
                  <c:v>45697</c:v>
                </c:pt>
                <c:pt idx="9">
                  <c:v>45698</c:v>
                </c:pt>
                <c:pt idx="10">
                  <c:v>45699</c:v>
                </c:pt>
                <c:pt idx="11">
                  <c:v>45700</c:v>
                </c:pt>
                <c:pt idx="12">
                  <c:v>45701</c:v>
                </c:pt>
                <c:pt idx="13">
                  <c:v>45702</c:v>
                </c:pt>
                <c:pt idx="14">
                  <c:v>45703</c:v>
                </c:pt>
                <c:pt idx="15">
                  <c:v>45704</c:v>
                </c:pt>
                <c:pt idx="16">
                  <c:v>45705</c:v>
                </c:pt>
                <c:pt idx="17">
                  <c:v>45706</c:v>
                </c:pt>
                <c:pt idx="18">
                  <c:v>45707</c:v>
                </c:pt>
                <c:pt idx="19">
                  <c:v>45708</c:v>
                </c:pt>
                <c:pt idx="20">
                  <c:v>45709</c:v>
                </c:pt>
                <c:pt idx="21">
                  <c:v>45710</c:v>
                </c:pt>
                <c:pt idx="22">
                  <c:v>45711</c:v>
                </c:pt>
                <c:pt idx="23">
                  <c:v>45712</c:v>
                </c:pt>
                <c:pt idx="24">
                  <c:v>45713</c:v>
                </c:pt>
                <c:pt idx="25">
                  <c:v>45714</c:v>
                </c:pt>
                <c:pt idx="26">
                  <c:v>45715</c:v>
                </c:pt>
                <c:pt idx="27">
                  <c:v>45716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7601</c:v>
                </c:pt>
                <c:pt idx="1">
                  <c:v>8581</c:v>
                </c:pt>
                <c:pt idx="2">
                  <c:v>6353</c:v>
                </c:pt>
                <c:pt idx="3">
                  <c:v>6905</c:v>
                </c:pt>
                <c:pt idx="4">
                  <c:v>4275</c:v>
                </c:pt>
                <c:pt idx="5">
                  <c:v>6864</c:v>
                </c:pt>
                <c:pt idx="6">
                  <c:v>7257</c:v>
                </c:pt>
                <c:pt idx="7">
                  <c:v>5690</c:v>
                </c:pt>
                <c:pt idx="8">
                  <c:v>6892</c:v>
                </c:pt>
                <c:pt idx="9">
                  <c:v>4513</c:v>
                </c:pt>
                <c:pt idx="10">
                  <c:v>4566</c:v>
                </c:pt>
                <c:pt idx="11">
                  <c:v>4519</c:v>
                </c:pt>
                <c:pt idx="12">
                  <c:v>4275</c:v>
                </c:pt>
                <c:pt idx="13">
                  <c:v>5800</c:v>
                </c:pt>
                <c:pt idx="14">
                  <c:v>6929</c:v>
                </c:pt>
                <c:pt idx="15">
                  <c:v>7830</c:v>
                </c:pt>
                <c:pt idx="16">
                  <c:v>3434</c:v>
                </c:pt>
                <c:pt idx="17">
                  <c:v>6242</c:v>
                </c:pt>
                <c:pt idx="18">
                  <c:v>4992</c:v>
                </c:pt>
                <c:pt idx="19">
                  <c:v>3975</c:v>
                </c:pt>
                <c:pt idx="20">
                  <c:v>4502</c:v>
                </c:pt>
                <c:pt idx="21">
                  <c:v>7298</c:v>
                </c:pt>
                <c:pt idx="22">
                  <c:v>8110</c:v>
                </c:pt>
                <c:pt idx="23">
                  <c:v>3126</c:v>
                </c:pt>
                <c:pt idx="24">
                  <c:v>5322</c:v>
                </c:pt>
                <c:pt idx="25">
                  <c:v>4189</c:v>
                </c:pt>
                <c:pt idx="26">
                  <c:v>3622</c:v>
                </c:pt>
                <c:pt idx="27">
                  <c:v>1703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57-42E5-A488-ACCFDF0A79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263152"/>
        <c:axId val="466257248"/>
      </c:lineChart>
      <c:dateAx>
        <c:axId val="466263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57248"/>
        <c:crosses val="autoZero"/>
        <c:auto val="1"/>
        <c:lblOffset val="100"/>
        <c:baseTimeUnit val="days"/>
      </c:dateAx>
      <c:valAx>
        <c:axId val="466257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63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webasto_group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45689</c:v>
                </c:pt>
                <c:pt idx="1">
                  <c:v>45690</c:v>
                </c:pt>
                <c:pt idx="2">
                  <c:v>45691</c:v>
                </c:pt>
                <c:pt idx="3">
                  <c:v>45692</c:v>
                </c:pt>
                <c:pt idx="4">
                  <c:v>45693</c:v>
                </c:pt>
                <c:pt idx="5">
                  <c:v>45694</c:v>
                </c:pt>
                <c:pt idx="6">
                  <c:v>45695</c:v>
                </c:pt>
                <c:pt idx="7">
                  <c:v>45696</c:v>
                </c:pt>
                <c:pt idx="8">
                  <c:v>45697</c:v>
                </c:pt>
                <c:pt idx="9">
                  <c:v>45698</c:v>
                </c:pt>
                <c:pt idx="10">
                  <c:v>45699</c:v>
                </c:pt>
                <c:pt idx="11">
                  <c:v>45700</c:v>
                </c:pt>
                <c:pt idx="12">
                  <c:v>45701</c:v>
                </c:pt>
                <c:pt idx="13">
                  <c:v>45702</c:v>
                </c:pt>
                <c:pt idx="14">
                  <c:v>45703</c:v>
                </c:pt>
                <c:pt idx="15">
                  <c:v>45704</c:v>
                </c:pt>
                <c:pt idx="16">
                  <c:v>45705</c:v>
                </c:pt>
                <c:pt idx="17">
                  <c:v>45706</c:v>
                </c:pt>
                <c:pt idx="18">
                  <c:v>45707</c:v>
                </c:pt>
                <c:pt idx="19">
                  <c:v>45708</c:v>
                </c:pt>
                <c:pt idx="20">
                  <c:v>45709</c:v>
                </c:pt>
                <c:pt idx="21">
                  <c:v>45710</c:v>
                </c:pt>
                <c:pt idx="22">
                  <c:v>45711</c:v>
                </c:pt>
                <c:pt idx="23">
                  <c:v>45712</c:v>
                </c:pt>
                <c:pt idx="24">
                  <c:v>45713</c:v>
                </c:pt>
                <c:pt idx="25">
                  <c:v>45714</c:v>
                </c:pt>
                <c:pt idx="26">
                  <c:v>45715</c:v>
                </c:pt>
                <c:pt idx="27">
                  <c:v>45716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0.9244</c:v>
                </c:pt>
                <c:pt idx="11">
                  <c:v>0</c:v>
                </c:pt>
                <c:pt idx="12">
                  <c:v>0</c:v>
                </c:pt>
                <c:pt idx="13">
                  <c:v>0.25359999999999999</c:v>
                </c:pt>
                <c:pt idx="14">
                  <c:v>0</c:v>
                </c:pt>
                <c:pt idx="15">
                  <c:v>0</c:v>
                </c:pt>
                <c:pt idx="16">
                  <c:v>0.29930000000000001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0.1835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00-4BCA-B772-5B06759D28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264136"/>
        <c:axId val="466258888"/>
      </c:lineChart>
      <c:dateAx>
        <c:axId val="4662641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58888"/>
        <c:crosses val="autoZero"/>
        <c:auto val="1"/>
        <c:lblOffset val="100"/>
        <c:baseTimeUnit val="days"/>
      </c:dateAx>
      <c:valAx>
        <c:axId val="466258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26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AAE33-4EEA-470A-8F1B-6BB5ECC2DF0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February 2025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309BF-55ED-444A-B153-4FC57104A3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Webasto </a:t>
            </a:r>
          </a:p>
        </p:txBody>
      </p:sp>
    </p:spTree>
    <p:extLst>
      <p:ext uri="{BB962C8B-B14F-4D97-AF65-F5344CB8AC3E}">
        <p14:creationId xmlns:p14="http://schemas.microsoft.com/office/powerpoint/2010/main" val="2374701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78D58-EAA4-4664-A1E3-DB998282D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4147DC-F6D3-422C-A218-C86F3398B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8031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7004004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3503005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2893508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1259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31341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530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31054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69322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0471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7369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01374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63515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25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02/27/2025 15:01:09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02/27/2025 15:01:09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7.7888471988614 %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510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02/25/2025 14:00:15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02/25/2025 14:00:15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8.8715159755269 %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424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02/21/2025 13:00:09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02/21/2025 13:00:09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4.0395358831113 %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294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02/19/2025 10:01:31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02/19/2025 10:01:31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43.334429463992 %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91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02/18/2025 09:18:19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02/18/2025 09:18:19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126.92073170732 %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830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04501-AE68-4849-8BB0-4337F9FF99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1963713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1F8A4-40F5-490C-BA45-2DC719978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85427C-D645-44F6-A564-8A2808D3E8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79930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613626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5660809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39157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5478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06561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4682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1069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205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59740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802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01951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0070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95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02/18/2025 06:00:27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02/18/2025 06:00:27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148.17073170732 %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9365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02/17/2025 12:38:10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02/17/2025 12:38:10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17.147280820592 %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028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02/13/2025 12:32:15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02/13/2025 12:32:15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44.91337183474 %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779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02/12/2025 10:00:18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02/12/2025 10:00:18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7.46126340882 %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83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15:00:18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02/11/2025 15:00:18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5.4953271028037 %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283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F2B9A-6A8D-4719-8AF9-F4D59F87D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1350432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B1EC9B-93E1-484A-9A01-A23D16D6A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64E6FC-ABCF-453D-AE7F-713337C80C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8514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51255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674551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186716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5791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0849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0326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52772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0154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5761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6041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1330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34870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47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10:00:30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02/10/2025 10:00:30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9.8563645368995 %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957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02/06/2025 12:00:23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02/06/2025 12:00:23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5.3382575121706 %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271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02/04/2025 15:30:19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02/04/2025 15:30:19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49.307958477509 %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29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36979C-E868-45B4-8E64-59C3ADDEA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</p:spTree>
    <p:extLst>
      <p:ext uri="{BB962C8B-B14F-4D97-AF65-F5344CB8AC3E}">
        <p14:creationId xmlns:p14="http://schemas.microsoft.com/office/powerpoint/2010/main" val="38398707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65BE7-6647-468B-9E85-2977D0C117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BFFE921-8044-4E8F-9207-066F13FD21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1508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61E86D-37AB-45B3-B0F9-4A886ACFF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98F3B-81A3-4634-8A0D-7F9768136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9077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D73230-929C-4797-B91A-E610472C57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2F3F54-19C1-46FC-99B4-1A92CA2F99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78695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5221ED-0E84-49CE-848A-595B96637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B60F2-9D21-46B4-BCE5-11ED11770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681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72108-6400-4E2E-B3B4-3F0219138C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0C2446-DFA9-4701-9B39-032883A32F1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9996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C6D36D-8C5B-486A-A02E-1E25E8C989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601AD-40AB-48F4-A277-6578066F1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43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40FA41-9651-4714-8084-EEA2547FA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CAE642-0360-4266-A942-47685BF0D3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120624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477605-F300-4E51-9754-56B095E11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C71888-ADBF-4D6A-A1C0-ED4C945D45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801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7D76E-C2EB-49A2-B70C-FD694C2A0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305224-F921-4DD7-907F-6FBBA052D1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3390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B1BA52-3A33-4E71-A902-557ADA10FA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0F383-3B4F-416E-B831-725E8D9F0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9951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D545E7-BAF1-483F-B784-E69DA4FFD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6872B8-8461-48DF-A86B-15DE7D9D4C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326572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78EFD5-B0A9-4F42-8467-9E5094B82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CE6985-39CE-4CFC-8285-B2124818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27362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9CDEC-3A23-4CEB-95B7-7DB797F09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1B3499-A031-400A-9D8B-BA0799DEEC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02306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BF318F-0542-46A1-9181-543385155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E8863E-C37D-4BB6-9EAD-DD487C7F12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2368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C62984-71B4-495D-947A-FDC3ACC94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753C06-D6E2-447C-BF1A-B688983DAC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1454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69C019-9B51-4A6B-AEA3-E9FBC89531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4E9191-86F1-418A-B4BE-C17563BE5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028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AC873-C1E5-4215-92C9-16FC2F8F6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AC6085A-24F7-4AAD-9E9A-7BB29ECDB4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2993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FC0F6C-E9AB-4667-A0A3-E76CC480C2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02/01/2025 - 02/28/2025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92D9A7-F90D-4526-AA8F-63577BB49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4989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405</Words>
  <Application>Microsoft Office PowerPoint</Application>
  <PresentationFormat>On-screen Show (4:3)</PresentationFormat>
  <Paragraphs>214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February 2025 </vt:lpstr>
      <vt:lpstr>LinkedIn Posts Table | All profiles - 1 of 3</vt:lpstr>
      <vt:lpstr>LinkedIn Posts Table | All profiles - 2 of 3</vt:lpstr>
      <vt:lpstr>LinkedIn Posts Table | All profiles - 3 of 3</vt:lpstr>
      <vt:lpstr>LinkedIn Followers Total | All profiles</vt:lpstr>
      <vt:lpstr>LinkedIn Post Impressions | All profiles</vt:lpstr>
      <vt:lpstr>LinkedIn Interaction Rate By Post Type | All profiles</vt:lpstr>
      <vt:lpstr>Facebook Followers Total | All profiles</vt:lpstr>
      <vt:lpstr>Facebook Impressions | All profiles</vt:lpstr>
      <vt:lpstr>Facebook Interaction Rate | All profiles</vt:lpstr>
      <vt:lpstr>Instagram Followers Total | All profiles</vt:lpstr>
      <vt:lpstr>Instagram Impressions  | All profiles</vt:lpstr>
      <vt:lpstr>Instagram Interaction Rate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February 2025 </dc:title>
  <dc:creator>Frederik Born</dc:creator>
  <cp:lastModifiedBy>Frederik Born</cp:lastModifiedBy>
  <cp:revision>1</cp:revision>
  <dcterms:created xsi:type="dcterms:W3CDTF">2025-05-15T08:46:00Z</dcterms:created>
  <dcterms:modified xsi:type="dcterms:W3CDTF">2025-05-15T08:46:29Z</dcterms:modified>
</cp:coreProperties>
</file>