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DEE2-4BC7-97C1-F905D42AC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895912"/>
        <c:axId val="379146624"/>
      </c:lineChart>
      <c:catAx>
        <c:axId val="25489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46624"/>
        <c:crosses val="autoZero"/>
        <c:auto val="1"/>
        <c:lblAlgn val="ctr"/>
        <c:lblOffset val="100"/>
        <c:noMultiLvlLbl val="0"/>
      </c:catAx>
      <c:valAx>
        <c:axId val="37914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9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15B5-71E0-4A66-A9B3-90B2B40A4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Evolution de la communauté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742882-D935-42BE-8F6F-D9E2FDD90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697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4E7DC-D6E5-4A78-861A-1CEF08FF7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02/11/2025 - 02/18/2025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0C483-C0EF-444E-A897-E68DA7A16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72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Evolution de la communauté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Evolution de la communauté | 2 profiles</dc:title>
  <dc:creator>Frederik Born</dc:creator>
  <cp:lastModifiedBy>Frederik Born</cp:lastModifiedBy>
  <cp:revision>1</cp:revision>
  <dcterms:created xsi:type="dcterms:W3CDTF">2025-02-19T13:46:52Z</dcterms:created>
  <dcterms:modified xsi:type="dcterms:W3CDTF">2025-02-19T13:47:10Z</dcterms:modified>
</cp:coreProperties>
</file>