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pizzatainment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573</c:v>
                </c:pt>
                <c:pt idx="2">
                  <c:v>456</c:v>
                </c:pt>
                <c:pt idx="3">
                  <c:v>0</c:v>
                </c:pt>
                <c:pt idx="4">
                  <c:v>917.5</c:v>
                </c:pt>
                <c:pt idx="5">
                  <c:v>0</c:v>
                </c:pt>
                <c:pt idx="6">
                  <c:v>1512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C4-4793-8C00-2F2F69702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693272"/>
        <c:axId val="394690648"/>
      </c:barChart>
      <c:catAx>
        <c:axId val="39469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90648"/>
        <c:crosses val="autoZero"/>
        <c:auto val="1"/>
        <c:lblAlgn val="ctr"/>
        <c:lblOffset val="100"/>
        <c:noMultiLvlLbl val="0"/>
      </c:catAx>
      <c:valAx>
        <c:axId val="39469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69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pizzatainment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36</c:v>
                </c:pt>
                <c:pt idx="2">
                  <c:v>29</c:v>
                </c:pt>
                <c:pt idx="3">
                  <c:v>0</c:v>
                </c:pt>
                <c:pt idx="4">
                  <c:v>36</c:v>
                </c:pt>
                <c:pt idx="5">
                  <c:v>0</c:v>
                </c:pt>
                <c:pt idx="6">
                  <c:v>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B1-4D27-9A57-84A0F3472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7559976"/>
        <c:axId val="487555712"/>
      </c:barChart>
      <c:catAx>
        <c:axId val="48755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555712"/>
        <c:crosses val="autoZero"/>
        <c:auto val="1"/>
        <c:lblAlgn val="ctr"/>
        <c:lblOffset val="100"/>
        <c:noMultiLvlLbl val="0"/>
      </c:catAx>
      <c:valAx>
        <c:axId val="48755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55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pizzatainment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DD-4A69-9A4E-97C42B43C3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pizzatainment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DD-4A69-9A4E-97C42B43C3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pizzatainment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DD-4A69-9A4E-97C42B43C3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pizzatainment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DD-4A69-9A4E-97C42B43C3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29123488"/>
        <c:axId val="529123816"/>
      </c:barChart>
      <c:catAx>
        <c:axId val="52912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123816"/>
        <c:crosses val="autoZero"/>
        <c:auto val="1"/>
        <c:lblAlgn val="ctr"/>
        <c:lblOffset val="100"/>
        <c:noMultiLvlLbl val="0"/>
      </c:catAx>
      <c:valAx>
        <c:axId val="52912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912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873D6-2B97-4D72-AE82-26AB2CD3E6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251AD9-17B3-40D0-9046-754C81C787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construktiv GmbH</a:t>
            </a:r>
          </a:p>
        </p:txBody>
      </p:sp>
    </p:spTree>
    <p:extLst>
      <p:ext uri="{BB962C8B-B14F-4D97-AF65-F5344CB8AC3E}">
        <p14:creationId xmlns:p14="http://schemas.microsoft.com/office/powerpoint/2010/main" val="1407233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EEAF2-E73F-44C9-B779-2EAD7BBD7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3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3EDBAC-3263-432A-B637-B8E6824FA2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2577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018619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4981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001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6784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3785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1263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4273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5252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681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6022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171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259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pizzatainment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1057.1428571429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6956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A04D5-479F-4C17-940C-80675A6DE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</p:spTree>
    <p:extLst>
      <p:ext uri="{BB962C8B-B14F-4D97-AF65-F5344CB8AC3E}">
        <p14:creationId xmlns:p14="http://schemas.microsoft.com/office/powerpoint/2010/main" val="3968924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74666-880E-4DC8-8098-0B0B5729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763994-9C7C-4570-9BA6-1D2FD12D37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2256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2122E-2FEC-43BC-A753-0C2137F3E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22C91-1B8A-4E9C-BBBC-834976955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972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05BEA-B3E3-41B2-8084-D43797719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3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BD0505-80BB-461E-92D5-63C55B708E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80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1583806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506168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468151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8311891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870040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3564806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6730337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8634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74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#Pizzatainment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1057.1428571429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68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#006Cheese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14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#Advent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26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#Gewinne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2022.3333333333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25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#Netflix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19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#SquidGame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1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#StrangerThings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#SurferBoyPizza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936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#ArtigOderUnartig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981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30C2C-0044-4573-B02A-D1A61AC43B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</p:spTree>
    <p:extLst>
      <p:ext uri="{BB962C8B-B14F-4D97-AF65-F5344CB8AC3E}">
        <p14:creationId xmlns:p14="http://schemas.microsoft.com/office/powerpoint/2010/main" val="1872139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1170C-7E22-49A8-954A-14913B353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3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8F30F0-6CB1-49C9-A5FB-C798C4B07B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3098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2293759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988888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3440263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73725680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623557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9747789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84222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465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36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#Bremen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91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#CrispyBaconJalapeno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25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#Edeka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94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#Freitagder13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57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#MacandCheese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273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#NikolausTag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89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#PechvogelEnergie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279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9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#PizzaDrama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5756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A4F76-9FBA-46B6-965F-9B02A6D93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</p:spTree>
    <p:extLst>
      <p:ext uri="{BB962C8B-B14F-4D97-AF65-F5344CB8AC3E}">
        <p14:creationId xmlns:p14="http://schemas.microsoft.com/office/powerpoint/2010/main" val="2267786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D607F-99A5-4C95-8235-FF27B2889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3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9BC894-4074-4D56-BEC8-E5940DAA63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66578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9981146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656585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66104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927444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771564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025147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757877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74033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383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#TMNT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1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#TeenageMutantNinjaTurtles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031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#batman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68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#longlivethebat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3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#squidgame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214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8A9C9-618A-4BA6-9C2E-5EDBFBE0F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</p:spTree>
    <p:extLst>
      <p:ext uri="{BB962C8B-B14F-4D97-AF65-F5344CB8AC3E}">
        <p14:creationId xmlns:p14="http://schemas.microsoft.com/office/powerpoint/2010/main" val="2526285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E50EF-3440-4B19-AE24-3FA91A9A2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62B54A-DD64-4631-B535-5CB77EFEA9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669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4AACA-6E41-43AC-BBA3-98F0E475A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F7627-5FC9-4F97-878C-063EA96D2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053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6AA50-19BF-4BDC-A615-B6ECF6604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3 profiles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8A8297-7BF6-4244-AE69-79DF55139D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8144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2812590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00520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3743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7854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52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99824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9685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7416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6375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0374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6996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978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38988-F745-457D-9F42-345C032FA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</p:spTree>
    <p:extLst>
      <p:ext uri="{BB962C8B-B14F-4D97-AF65-F5344CB8AC3E}">
        <p14:creationId xmlns:p14="http://schemas.microsoft.com/office/powerpoint/2010/main" val="1997689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6E13D-AC7D-4622-9A19-885FA1469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3 profiles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67F274-F600-4BEA-9F49-0FA102CEE7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0733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956558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83826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9551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8612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4587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245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466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3076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5060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2631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979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109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pizzatainment - 2024-12-15 10:15:08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🙌 GEWINNSPIEL! 🕯️🕯️🕯️
Jeden Adventssonntag gibt es tolle Preise für euch zu gewinnen!
Zum 3. Advent habt ihr die Chance auf 1 von 5 ‚Batman'-Merchandise-Paketen, bestehend aus je 1 x Batman Logo Schlüsselanhänger, 1 x Batman Logo Lampe, 1 x Batman Trinkflasche, 1 x Batman Handtuch, 1 x Batman 85 “Collector's Edition”-Buch, 1 x Dawn of DC-Heft.
Alles was ihr dafür tun müsst:
Unserem Account @pizzatainment folgen und einen frei wählbaren Kommentar unter diesem Beitrag hinterlassen! 💬
Teilnahmeschluss ist der 21.12.2024 18:00 Uhr MEZ.
Vollständige Teilnahmebedingungen unter: pizzatainment.com/de/ig-tnb
Dieses Gewinnspiel wird in keiner Weise von Instagram gesponsert, unterstützt oder organisiert.
#Pizzatainment #batman #longlivethebat #Gewinne #Advent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940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0D2C23-E833-4072-9F93-C385C0291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</p:spTree>
    <p:extLst>
      <p:ext uri="{BB962C8B-B14F-4D97-AF65-F5344CB8AC3E}">
        <p14:creationId xmlns:p14="http://schemas.microsoft.com/office/powerpoint/2010/main" val="23681685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B901F-9B28-4B81-8823-ABB2081E3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3 profiles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B446A7-A7C3-4C14-8C51-DB16396BF4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068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02771880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13670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6030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925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4709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873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9721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455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1265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4551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2154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2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pizzatainment - 2024-12-13 15:34:38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Freitag, der 13. und deine Pizza hat’s auch gemerkt… 🍕🔥 
Angebrannt, Belag runtergerutscht, oder noch schlimmer: ANANAS drauf?! 😱 
Was könnte heute noch schiefgehen?
 #Freitagder13 #PizzaDrama #PechvogelEnergie #Pizzatainment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346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78CE6-4C7F-4987-A93E-E82344842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</p:spTree>
    <p:extLst>
      <p:ext uri="{BB962C8B-B14F-4D97-AF65-F5344CB8AC3E}">
        <p14:creationId xmlns:p14="http://schemas.microsoft.com/office/powerpoint/2010/main" val="2547456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2FC11-F205-497A-8AA9-8DE723050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3 profiles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C4836-FFAA-4B6E-B874-9F40534CCF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1275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72039862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949278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2655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3354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3527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8812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305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077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7852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7594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6705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663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pizzatainment - 2024-12-11 21:35:02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Unser Goldtaler und bei uns anerkannte Währung: Die Pizzatainment x Squid Game 006 Cheese Pizza! 🥰
#Pizzatainment #SquidGame #006Cheese #Netflix #Pizza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520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B7ABC-9276-4502-B458-BC86B22A7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</p:spTree>
    <p:extLst>
      <p:ext uri="{BB962C8B-B14F-4D97-AF65-F5344CB8AC3E}">
        <p14:creationId xmlns:p14="http://schemas.microsoft.com/office/powerpoint/2010/main" val="3144487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4CDFB-F1F4-4301-ACE4-F1BE86C1A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3 profiles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5551B4-44DC-42E9-967C-290DEBB279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1669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72191911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181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493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488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4370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694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68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3118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9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957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1596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41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pizzatainment - 2024-12-08 10:10:07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🙌 GEWINNSPIEL! 🕯️🕯️
Jeden Adventssonntag gibt es tolle Preise für euch zu gewinnen! 
Zum 2. Advent habt ihr die Chance auf 1 von 3 ‚Netflix: Stranger Things &amp; Squid Game‘-Fan-Paketen, bestehend aus je 1 x 'Piggyback Eleven'-Sammelfigur, 1 x Argyle-Kostüm Gr. L-XL, 1 x Squid Game Maske 'Quadrat', 1 x Player 218 Funko Pop! Figur, 1 x Player 456 Funko Pop! Figur, 1 x Masked Worker Funko Pop! Figur! 🤩
Alles was ihr dafür tun müsst:
Unserem Account @pizzatainment folgen und einen frei wählbaren Kommentar unter diesem Beitrag hinterlassen! 💬
Teilnahmeschluss ist der 14.12.2024 18:00 Uhr MEZ.
Vollständige Teilnahmebedingungen unter: pizzatainment.com/de/ig-tnb
Dieses Gewinnspiel wird in keiner Weise von Instagram gesponsert, unterstützt oder organisiert.
#Pizzatainment #Netflix #StrangerThings #SquidGame #SurferBoyPizza #006Cheese #Gewinne #Advent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972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A0AC7-40C4-436E-AFB9-2DF52EFED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</p:spTree>
    <p:extLst>
      <p:ext uri="{BB962C8B-B14F-4D97-AF65-F5344CB8AC3E}">
        <p14:creationId xmlns:p14="http://schemas.microsoft.com/office/powerpoint/2010/main" val="7152778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FC2C6-A4AD-4195-8005-77C0612F7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3 profiles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2B60F8-B7BD-4A01-AF3E-2A7C923E8D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329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08461364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98175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448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3422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436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7734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1386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789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2737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1220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667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35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pizzatainment - 2024-12-06 12:35:26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Artig oder unartig? Egal, Hauptsache Pizza! 🍕❄️ 
Wer zu heute seine Stiefel rausgestellt hat, bekommt keine Kohle – sondern hoffentlich den vollen Geschmack! 
Squid Game hat seine Regeln, aber bei uns gewinnt jeder mit der besten Käsepizza. 
💜 
#NikolausTag #ArtigOderUnartig #006Cheese #Pizzatainment #squidgame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636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9B7B6-23E9-4416-AD01-DFFCA42E03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</p:spTree>
    <p:extLst>
      <p:ext uri="{BB962C8B-B14F-4D97-AF65-F5344CB8AC3E}">
        <p14:creationId xmlns:p14="http://schemas.microsoft.com/office/powerpoint/2010/main" val="10508147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2C472-1032-4AB0-8D30-054319CD9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3 profiles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EB87B3-9C52-4989-BA03-09B1CA47BA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2328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87929259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42164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6583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7829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307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8085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3692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8577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3565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0580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436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05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pizzatainment - 2024-12-03 19:11:34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#Bremen hat bereits abgestimmt, aber wie sieht es bei euch aus? Seid ihr Team #MacandCheese oder Team #CrispyBaconJalapeno? 
Stimmt gerne unterhalb ab, welche der Pizzen euer Favorit ist! 
Noch nicht probiert? Ihr findet unsere Netflix Stranger Things Surfer Boy Pizza exklusiv bei @edeka!
#Pizzatainment #SurferBoyPizza #StrangerThings #Netflix #Edeka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81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298EE-3239-404A-A630-52735258B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</p:spTree>
    <p:extLst>
      <p:ext uri="{BB962C8B-B14F-4D97-AF65-F5344CB8AC3E}">
        <p14:creationId xmlns:p14="http://schemas.microsoft.com/office/powerpoint/2010/main" val="2418991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87CAE-B37D-4824-BA40-A2361E8AA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3 profiles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8360D6-93E6-4365-8C99-E00FB655DD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4543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65712547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24890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4858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6394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7143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4006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6390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352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2673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9427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437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531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pizzatainment - 2024-12-01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🙌 GEWINNSPIEL! 🕯️
Jeden Adventssonntag gibt es tolle Preise für euch zu gewinnen! Los geht es heute mit der Chance auf 1 von 3 ‚Teenage Mutant Ninja Turtles‘-Fan-Paketen! 🤩
Alles was ihr dafür tun müsst: 
Unserem Account @pizzatainment folgen und einen frei wählbaren Kommentar unter diesem Beitrag hinterlassen! 💬 
Teilnahmeschluss ist der 07.12.2024 18:00 Uhr MEZ. 
Vollständige Teilnahmebedingungen unter: pizzatainment.com/de/ig-tnb
Dieses Gewinnspiel wird in keiner Weise von Instagram gesponsert, unterstützt oder organisiert.
#Pizzatainment #TMNT #TeenageMutantNinjaTurtles #Gewinne #Advent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172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69882-100D-4BB5-92E8-3AC49D2A4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12/01/2024 - 12/15/2024</a:t>
            </a:r>
          </a:p>
        </p:txBody>
      </p:sp>
    </p:spTree>
    <p:extLst>
      <p:ext uri="{BB962C8B-B14F-4D97-AF65-F5344CB8AC3E}">
        <p14:creationId xmlns:p14="http://schemas.microsoft.com/office/powerpoint/2010/main" val="2740202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D19F4-D279-4CA2-93E2-1298B5971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3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B1D1D8-15BE-43F3-B87D-1002544364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4125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1E4BD-A992-469E-983C-3824D4C32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8C95E-4AB5-4EB3-A705-B34495E92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771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1622</Words>
  <Application>Microsoft Office PowerPoint</Application>
  <PresentationFormat>On-screen Show (4:3)</PresentationFormat>
  <Paragraphs>423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Deep Insights</vt:lpstr>
      <vt:lpstr>Instagram Key Metrics Table | 3 profiles</vt:lpstr>
      <vt:lpstr>Instagram Organic Reach By Weekday | 3 profiles</vt:lpstr>
      <vt:lpstr>Instagram Hashtag Detection | 3 profiles - 1 of 3</vt:lpstr>
      <vt:lpstr>Instagram Hashtag Detection | 3 profiles - 2 of 3</vt:lpstr>
      <vt:lpstr>Instagram Hashtag Detection | 3 profiles - 3 of 3</vt:lpstr>
      <vt:lpstr>Instagram Engagements By Weekday | 3 profiles</vt:lpstr>
      <vt:lpstr>Instagram Posts Table | 3 profiles - 1 of 8</vt:lpstr>
      <vt:lpstr>Instagram Posts Table | 3 profiles - 2 of 8</vt:lpstr>
      <vt:lpstr>Instagram Posts Table | 3 profiles - 3 of 8</vt:lpstr>
      <vt:lpstr>Instagram Posts Table | 3 profiles - 4 of 8</vt:lpstr>
      <vt:lpstr>Instagram Posts Table | 3 profiles - 5 of 8</vt:lpstr>
      <vt:lpstr>Instagram Posts Table | 3 profiles - 6 of 8</vt:lpstr>
      <vt:lpstr>Instagram Posts Table | 3 profiles - 7 of 8</vt:lpstr>
      <vt:lpstr>Instagram Posts Table | 3 profiles - 8 of 8</vt:lpstr>
      <vt:lpstr>Instagram Organic Reach by Post Type  | 3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Born</dc:creator>
  <cp:lastModifiedBy>Frederik Born</cp:lastModifiedBy>
  <cp:revision>1</cp:revision>
  <dcterms:created xsi:type="dcterms:W3CDTF">2024-12-16T11:33:34Z</dcterms:created>
  <dcterms:modified xsi:type="dcterms:W3CDTF">2024-12-16T11:34:10Z</dcterms:modified>
</cp:coreProperties>
</file>