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F128-B7EE-4B4C-BD13-774E21A00F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Earth Hour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1E8CF-A336-484F-820C-328B415C9F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PETA Deutschland e.V.</a:t>
            </a:r>
          </a:p>
        </p:txBody>
      </p:sp>
    </p:spTree>
    <p:extLst>
      <p:ext uri="{BB962C8B-B14F-4D97-AF65-F5344CB8AC3E}">
        <p14:creationId xmlns:p14="http://schemas.microsoft.com/office/powerpoint/2010/main" val="131457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C8727-2D7C-4D42-BB89-AC5429DBC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PETA Germany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38BF3-9189-4ECC-A6EB-DD3A44569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795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10491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1516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0264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8412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5235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983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5044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285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9506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1557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4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PETA Deutschland - 2026-03-29 00:14:44</a:t>
                      </a:r>
                      <a:r>
                        <a:rPr lang="en-US" sz="1000"/>
                        <a:t>
 Vegan for the Animals 🤝 Vegan for the Planet
#earthhour #vegan #berlin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https://quintly-eu-image-storage.s3.amazonaws.com/2d61221dd28d12996c0903da70ac4d9c/e4bc4f57f4cf986cf9a3dae90dc9f521.jpg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67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5D559-E4C3-4B8A-8226-DDA852861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26624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229FA-C960-49C3-ADA4-3316776C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| PETA Germany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B0C1C-6D75-4501-9951-AFCF53C30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12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83978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1100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268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405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076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600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663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3493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393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169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834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08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074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0098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3939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3220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589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03/29/2026 00:14:32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03/29/2026 00:14:32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Earth 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8407.5597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77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97091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60685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5597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5038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199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125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9.22%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8408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97091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80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E3A31-5950-4501-B996-AEDD275A1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3780759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020A-A7AA-459D-A122-6779CFDEB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PETA Germany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527F7-864C-4889-8439-2E4F2F1DB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904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87145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476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4715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783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8991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7908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867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0496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806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962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8930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316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80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03/29/2026 00:16:07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03/29/2026 00:16:07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23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3985-1E95-49BD-8990-C76393C9B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578981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266</Words>
  <Application>Microsoft Office PowerPoint</Application>
  <PresentationFormat>On-screen Show (4:3)</PresentationFormat>
  <Paragraphs>102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Earth Hour 2026</vt:lpstr>
      <vt:lpstr>Facebook Reels Table | PETA Germany</vt:lpstr>
      <vt:lpstr>Instagram Reels | PETA Germany</vt:lpstr>
      <vt:lpstr>Tiktok Videos Table Overview | PETA Germany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 Hour 2026</dc:title>
  <dc:creator>Frederik Born</dc:creator>
  <cp:lastModifiedBy>Frederik Born</cp:lastModifiedBy>
  <cp:revision>1</cp:revision>
  <dcterms:created xsi:type="dcterms:W3CDTF">2026-04-17T14:50:03Z</dcterms:created>
  <dcterms:modified xsi:type="dcterms:W3CDTF">2026-04-17T14:50:08Z</dcterms:modified>
</cp:coreProperties>
</file>