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55E78-2479-4289-873C-3FF73E3B8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6 profiles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B9DC52-858E-407B-A3EF-546D6B834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9658800"/>
              </p:ext>
            </p:extLst>
          </p:nvPr>
        </p:nvGraphicFramePr>
        <p:xfrm>
          <a:off x="457200" y="1731963"/>
          <a:ext cx="8065008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5816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74829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3476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374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8550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9172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8006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3688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479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1012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529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2021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520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11/30/2025 15:34:30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11/30/2025 15:34:30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2.5556081400852 %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37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11/29/2025 15:46:12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11/29/2025 15:46:12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2.3558082859464 %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35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11/29/2025 15:40:42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11/29/2025 15:40:42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5.5555555555556 %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20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11/29/2025 15:30:26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11/29/2025 15:30:26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2.4425287356322 %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870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11/27/2025 17:47:57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11/27/2025 17:47:57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3.5219747140277 %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97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EEF81-3B4C-41A0-8274-151283509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778394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ECB52-7AA5-4028-AB09-00C777DCC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6 profiles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FAD122-2D16-4038-99A0-BA9E93F5F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9879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0881761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85818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01883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134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2242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8929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4286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518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2249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7508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9890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0320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56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23:43:59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23:43:59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2.2393450517698 %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6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23:42:18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23:42:18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2.0905923344948 %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71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10:02:27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10:02:27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1.2827663134412 %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89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23:20:37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23:20:37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2.7373823781009 %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88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23:03:14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23:03:14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2.2721051190802 %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442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08497-F65A-4E79-9ACE-6ECEAAF44C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515926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0A959-6502-467E-A1FA-E63E054EE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6 profiles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CECDD-B0BB-4769-A717-E5AE924DC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019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279500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5038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61921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092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49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6760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9706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5575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0185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8803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661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728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48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09:18:05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09:18:05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1.1200995644057 %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50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09:14:00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09:14:00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1.5068493150685 %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29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11/23/2025 21:06:35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11/23/2025 21:06:35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1.2886597938144 %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58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11/23/2025 15:41:03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11/23/2025 15:41:03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2.6029877772748 %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72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11/22/2025 16:15:53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11/22/2025 16:15:53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1.1627906976744 %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201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6547C-1520-4C48-90D0-029E91359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782584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D4D03-A9F9-4FDA-B9B7-FB483760C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6 profiles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4C4D68-2A9F-44A8-AB37-C783F4B0CB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995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89409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62498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19607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5934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7555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5845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3218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6986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2678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449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4222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675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61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11/22/2025 15:48:35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11/22/2025 15:48:35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3.011803011803 %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3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11/21/2025 16:57:48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11/21/2025 16:57:48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1.4598540145985 %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07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11/21/2025 13:42:10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11/21/2025 13:42:10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8.4547069271758 %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001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11/20/2025 11:11:13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11/20/2025 11:11:13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1.3327948303716 %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79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11/19/2025 11:06:53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11/19/2025 11:06:53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3.0403172504957 %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732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D4C7F-FE03-4136-AB37-9EC440EF81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271364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B5DA-5BEA-4B8D-8034-9380E4006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6 profiles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EC856C-4B6C-40B9-AB0A-D7ABF7E32C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5586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795123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40269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50186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9197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1633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487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22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3093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443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4816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627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2296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11/17/2025 22:19:30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11/17/2025 22:19:30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4.1542345650677 %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89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11/17/2025 19:18:42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11/17/2025 19:18:42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3.0479774223895 %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12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11/17/2025 07:00:07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11/17/2025 07:00:07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4.5013850415512 %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10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11/16/2025 19:36:03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11/16/2025 19:36:03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4.5814674474681 %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1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11/16/2025 14:22:34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11/16/2025 14:22:34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3.7080447522643 %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54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C8FCC-51A3-4D90-A329-9042E7A1E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15972833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539</Words>
  <Application>Microsoft Office PowerPoint</Application>
  <PresentationFormat>On-screen Show (4:3)</PresentationFormat>
  <Paragraphs>345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LinkedIn Posts Table | 6 profiles - 1 of 5</vt:lpstr>
      <vt:lpstr>LinkedIn Posts Table | 6 profiles - 2 of 5</vt:lpstr>
      <vt:lpstr>LinkedIn Posts Table | 6 profiles - 3 of 5</vt:lpstr>
      <vt:lpstr>LinkedIn Posts Table | 6 profiles - 4 of 5</vt:lpstr>
      <vt:lpstr>LinkedIn Posts Table | 6 profiles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6 profiles - 1 of 5</dc:title>
  <dc:creator>Frederik Born</dc:creator>
  <cp:lastModifiedBy>Frederik Born</cp:lastModifiedBy>
  <cp:revision>1</cp:revision>
  <dcterms:created xsi:type="dcterms:W3CDTF">2025-12-01T15:20:27Z</dcterms:created>
  <dcterms:modified xsi:type="dcterms:W3CDTF">2025-12-01T15:22:45Z</dcterms:modified>
</cp:coreProperties>
</file>