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FB2DD-A796-478F-8775-8F699EE02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A8D69-CC1D-46C6-AACA-4DC03409C7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234786"/>
              </p:ext>
            </p:extLst>
          </p:nvPr>
        </p:nvGraphicFramePr>
        <p:xfrm>
          <a:off x="457200" y="1731963"/>
          <a:ext cx="8065008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4909475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94590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36271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542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082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685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8042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2469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1579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26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54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9440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61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17:10:06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04/24/2025 17:10:06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1.9736842105263 %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96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04/22/2025 13:46:51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04/22/2025 13:46:51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9.7744360902256 %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32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09:33:07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04/14/2025 09:33:07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12.415226427478 %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098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09:45:59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04/10/2025 09:45:59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7.9411764705882 %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70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16:15:13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04/04/2025 16:15:13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2.803738317757 %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655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1E895-8759-46D2-94C6-6A45F2BDC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2410264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FF59D-61A0-4F5A-9D36-ABCC8F46A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B7DAB-8201-4CF0-82A5-26F314983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379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09125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84349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64456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796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823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2314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809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5912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3459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6067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705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297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Punlished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81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14:30:12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14:30:12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9.4682230869001 %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3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12:16:40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04/02/2025 12:16:40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5.5084745762712 %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036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4F84B-06A7-4953-85E3-5DA71C174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04/01/2025 - 04/30/2025</a:t>
            </a:r>
          </a:p>
        </p:txBody>
      </p:sp>
    </p:spTree>
    <p:extLst>
      <p:ext uri="{BB962C8B-B14F-4D97-AF65-F5344CB8AC3E}">
        <p14:creationId xmlns:p14="http://schemas.microsoft.com/office/powerpoint/2010/main" val="18204539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173</Words>
  <Application>Microsoft Office PowerPoint</Application>
  <PresentationFormat>On-screen Show (4:3)</PresentationFormat>
  <Paragraphs>112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LinkedIn Posts Table | All profiles - 1 of 2</vt:lpstr>
      <vt:lpstr>LinkedIn Posts Table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All profiles - 1 of 2</dc:title>
  <dc:creator>Frederik Born</dc:creator>
  <cp:lastModifiedBy>Frederik Born</cp:lastModifiedBy>
  <cp:revision>1</cp:revision>
  <dcterms:created xsi:type="dcterms:W3CDTF">2025-05-09T08:13:41Z</dcterms:created>
  <dcterms:modified xsi:type="dcterms:W3CDTF">2025-05-09T08:14:04Z</dcterms:modified>
</cp:coreProperties>
</file>