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makingdiabeteseasier_uk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45658</c:v>
                </c:pt>
                <c:pt idx="1">
                  <c:v>45659</c:v>
                </c:pt>
                <c:pt idx="2">
                  <c:v>45660</c:v>
                </c:pt>
                <c:pt idx="3">
                  <c:v>45661</c:v>
                </c:pt>
                <c:pt idx="4">
                  <c:v>45662</c:v>
                </c:pt>
                <c:pt idx="5">
                  <c:v>45663</c:v>
                </c:pt>
                <c:pt idx="6">
                  <c:v>45664</c:v>
                </c:pt>
                <c:pt idx="7">
                  <c:v>45665</c:v>
                </c:pt>
                <c:pt idx="8">
                  <c:v>45666</c:v>
                </c:pt>
                <c:pt idx="9">
                  <c:v>45667</c:v>
                </c:pt>
                <c:pt idx="10">
                  <c:v>45668</c:v>
                </c:pt>
                <c:pt idx="11">
                  <c:v>45669</c:v>
                </c:pt>
                <c:pt idx="12">
                  <c:v>45670</c:v>
                </c:pt>
                <c:pt idx="13">
                  <c:v>45671</c:v>
                </c:pt>
                <c:pt idx="14">
                  <c:v>45672</c:v>
                </c:pt>
                <c:pt idx="15">
                  <c:v>45673</c:v>
                </c:pt>
                <c:pt idx="16">
                  <c:v>45674</c:v>
                </c:pt>
                <c:pt idx="17">
                  <c:v>45675</c:v>
                </c:pt>
                <c:pt idx="18">
                  <c:v>45676</c:v>
                </c:pt>
                <c:pt idx="19">
                  <c:v>45677</c:v>
                </c:pt>
                <c:pt idx="20">
                  <c:v>45678</c:v>
                </c:pt>
                <c:pt idx="21">
                  <c:v>45679</c:v>
                </c:pt>
                <c:pt idx="22">
                  <c:v>45680</c:v>
                </c:pt>
                <c:pt idx="23">
                  <c:v>45681</c:v>
                </c:pt>
                <c:pt idx="24">
                  <c:v>45682</c:v>
                </c:pt>
                <c:pt idx="25">
                  <c:v>45683</c:v>
                </c:pt>
                <c:pt idx="26">
                  <c:v>45684</c:v>
                </c:pt>
                <c:pt idx="27">
                  <c:v>45685</c:v>
                </c:pt>
                <c:pt idx="28">
                  <c:v>45686</c:v>
                </c:pt>
                <c:pt idx="29">
                  <c:v>45687</c:v>
                </c:pt>
                <c:pt idx="30">
                  <c:v>45688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19743</c:v>
                </c:pt>
                <c:pt idx="1">
                  <c:v>18762</c:v>
                </c:pt>
                <c:pt idx="2">
                  <c:v>17936</c:v>
                </c:pt>
                <c:pt idx="3">
                  <c:v>19301</c:v>
                </c:pt>
                <c:pt idx="4">
                  <c:v>6541</c:v>
                </c:pt>
                <c:pt idx="5">
                  <c:v>12849</c:v>
                </c:pt>
                <c:pt idx="6">
                  <c:v>14972</c:v>
                </c:pt>
                <c:pt idx="7">
                  <c:v>13737</c:v>
                </c:pt>
                <c:pt idx="8">
                  <c:v>20139</c:v>
                </c:pt>
                <c:pt idx="9">
                  <c:v>21800</c:v>
                </c:pt>
                <c:pt idx="10">
                  <c:v>20724</c:v>
                </c:pt>
                <c:pt idx="11">
                  <c:v>25756</c:v>
                </c:pt>
                <c:pt idx="12">
                  <c:v>22837</c:v>
                </c:pt>
                <c:pt idx="13">
                  <c:v>20952</c:v>
                </c:pt>
                <c:pt idx="14">
                  <c:v>21063</c:v>
                </c:pt>
                <c:pt idx="15">
                  <c:v>20393</c:v>
                </c:pt>
                <c:pt idx="16">
                  <c:v>21205</c:v>
                </c:pt>
                <c:pt idx="17">
                  <c:v>22355</c:v>
                </c:pt>
                <c:pt idx="18">
                  <c:v>24379</c:v>
                </c:pt>
                <c:pt idx="19">
                  <c:v>22552</c:v>
                </c:pt>
                <c:pt idx="20">
                  <c:v>21556</c:v>
                </c:pt>
                <c:pt idx="21">
                  <c:v>20161</c:v>
                </c:pt>
                <c:pt idx="22">
                  <c:v>19299</c:v>
                </c:pt>
                <c:pt idx="23">
                  <c:v>21671</c:v>
                </c:pt>
                <c:pt idx="24">
                  <c:v>22774</c:v>
                </c:pt>
                <c:pt idx="25">
                  <c:v>23694</c:v>
                </c:pt>
                <c:pt idx="26">
                  <c:v>22849</c:v>
                </c:pt>
                <c:pt idx="27">
                  <c:v>21531</c:v>
                </c:pt>
                <c:pt idx="28">
                  <c:v>19233</c:v>
                </c:pt>
                <c:pt idx="29">
                  <c:v>20299</c:v>
                </c:pt>
                <c:pt idx="30">
                  <c:v>20333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CE7-4D4E-B336-2A66FFD58B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2933712"/>
        <c:axId val="382931088"/>
      </c:lineChart>
      <c:dateAx>
        <c:axId val="3829337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931088"/>
        <c:crosses val="autoZero"/>
        <c:auto val="1"/>
        <c:lblOffset val="100"/>
        <c:baseTimeUnit val="days"/>
      </c:dateAx>
      <c:valAx>
        <c:axId val="382931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933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makingdiabeteseasier_uk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45658</c:v>
                </c:pt>
                <c:pt idx="1">
                  <c:v>45659</c:v>
                </c:pt>
                <c:pt idx="2">
                  <c:v>45660</c:v>
                </c:pt>
                <c:pt idx="3">
                  <c:v>45661</c:v>
                </c:pt>
                <c:pt idx="4">
                  <c:v>45662</c:v>
                </c:pt>
                <c:pt idx="5">
                  <c:v>45663</c:v>
                </c:pt>
                <c:pt idx="6">
                  <c:v>45664</c:v>
                </c:pt>
                <c:pt idx="7">
                  <c:v>45665</c:v>
                </c:pt>
                <c:pt idx="8">
                  <c:v>45666</c:v>
                </c:pt>
                <c:pt idx="9">
                  <c:v>45667</c:v>
                </c:pt>
                <c:pt idx="10">
                  <c:v>45668</c:v>
                </c:pt>
                <c:pt idx="11">
                  <c:v>45669</c:v>
                </c:pt>
                <c:pt idx="12">
                  <c:v>45670</c:v>
                </c:pt>
                <c:pt idx="13">
                  <c:v>45671</c:v>
                </c:pt>
                <c:pt idx="14">
                  <c:v>45672</c:v>
                </c:pt>
                <c:pt idx="15">
                  <c:v>45673</c:v>
                </c:pt>
                <c:pt idx="16">
                  <c:v>45674</c:v>
                </c:pt>
                <c:pt idx="17">
                  <c:v>45675</c:v>
                </c:pt>
                <c:pt idx="18">
                  <c:v>45676</c:v>
                </c:pt>
                <c:pt idx="19">
                  <c:v>45677</c:v>
                </c:pt>
                <c:pt idx="20">
                  <c:v>45678</c:v>
                </c:pt>
                <c:pt idx="21">
                  <c:v>45679</c:v>
                </c:pt>
                <c:pt idx="22">
                  <c:v>45680</c:v>
                </c:pt>
                <c:pt idx="23">
                  <c:v>45681</c:v>
                </c:pt>
                <c:pt idx="24">
                  <c:v>45682</c:v>
                </c:pt>
                <c:pt idx="25">
                  <c:v>45683</c:v>
                </c:pt>
                <c:pt idx="26">
                  <c:v>45684</c:v>
                </c:pt>
                <c:pt idx="27">
                  <c:v>45685</c:v>
                </c:pt>
                <c:pt idx="28">
                  <c:v>45686</c:v>
                </c:pt>
                <c:pt idx="29">
                  <c:v>45687</c:v>
                </c:pt>
                <c:pt idx="30">
                  <c:v>45688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12957</c:v>
                </c:pt>
                <c:pt idx="1">
                  <c:v>13230</c:v>
                </c:pt>
                <c:pt idx="2">
                  <c:v>13211</c:v>
                </c:pt>
                <c:pt idx="3">
                  <c:v>14083</c:v>
                </c:pt>
                <c:pt idx="4">
                  <c:v>5590</c:v>
                </c:pt>
                <c:pt idx="5">
                  <c:v>10474</c:v>
                </c:pt>
                <c:pt idx="6">
                  <c:v>12599</c:v>
                </c:pt>
                <c:pt idx="7">
                  <c:v>11529</c:v>
                </c:pt>
                <c:pt idx="8">
                  <c:v>16949</c:v>
                </c:pt>
                <c:pt idx="9">
                  <c:v>18333</c:v>
                </c:pt>
                <c:pt idx="10">
                  <c:v>16938</c:v>
                </c:pt>
                <c:pt idx="11">
                  <c:v>21751</c:v>
                </c:pt>
                <c:pt idx="12">
                  <c:v>19405</c:v>
                </c:pt>
                <c:pt idx="13">
                  <c:v>16710</c:v>
                </c:pt>
                <c:pt idx="14">
                  <c:v>17844</c:v>
                </c:pt>
                <c:pt idx="15">
                  <c:v>17350</c:v>
                </c:pt>
                <c:pt idx="16">
                  <c:v>17818</c:v>
                </c:pt>
                <c:pt idx="17">
                  <c:v>18267</c:v>
                </c:pt>
                <c:pt idx="18">
                  <c:v>20475</c:v>
                </c:pt>
                <c:pt idx="19">
                  <c:v>20065</c:v>
                </c:pt>
                <c:pt idx="20">
                  <c:v>18943</c:v>
                </c:pt>
                <c:pt idx="21">
                  <c:v>17545</c:v>
                </c:pt>
                <c:pt idx="22">
                  <c:v>16770</c:v>
                </c:pt>
                <c:pt idx="23">
                  <c:v>18357</c:v>
                </c:pt>
                <c:pt idx="24">
                  <c:v>19208</c:v>
                </c:pt>
                <c:pt idx="25">
                  <c:v>20531</c:v>
                </c:pt>
                <c:pt idx="26">
                  <c:v>19041</c:v>
                </c:pt>
                <c:pt idx="27">
                  <c:v>18630</c:v>
                </c:pt>
                <c:pt idx="28">
                  <c:v>16839</c:v>
                </c:pt>
                <c:pt idx="29">
                  <c:v>17664</c:v>
                </c:pt>
                <c:pt idx="30">
                  <c:v>17938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77E-42C8-B2F4-4B7DC91D51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1512280"/>
        <c:axId val="391512936"/>
      </c:lineChart>
      <c:dateAx>
        <c:axId val="3915122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512936"/>
        <c:crosses val="autoZero"/>
        <c:auto val="1"/>
        <c:lblOffset val="100"/>
        <c:baseTimeUnit val="days"/>
      </c:dateAx>
      <c:valAx>
        <c:axId val="391512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512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makingdiabeteseasier_uk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A1-448B-A47D-11ACD26A412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makingdiabeteseasier_uk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577.25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1A1-448B-A47D-11ACD26A412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makingdiabeteseasier_uk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1A1-448B-A47D-11ACD26A412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Reel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makingdiabeteseasier_uk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465.5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1A1-448B-A47D-11ACD26A41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5176944"/>
        <c:axId val="385177928"/>
      </c:barChart>
      <c:catAx>
        <c:axId val="385176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177928"/>
        <c:crosses val="autoZero"/>
        <c:auto val="1"/>
        <c:lblAlgn val="ctr"/>
        <c:lblOffset val="100"/>
        <c:noMultiLvlLbl val="0"/>
      </c:catAx>
      <c:valAx>
        <c:axId val="385177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176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makingdiabeteseasier_uk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45658</c:v>
                </c:pt>
                <c:pt idx="1">
                  <c:v>45659</c:v>
                </c:pt>
                <c:pt idx="2">
                  <c:v>45660</c:v>
                </c:pt>
                <c:pt idx="3">
                  <c:v>45661</c:v>
                </c:pt>
                <c:pt idx="4">
                  <c:v>45662</c:v>
                </c:pt>
                <c:pt idx="5">
                  <c:v>45663</c:v>
                </c:pt>
                <c:pt idx="6">
                  <c:v>45664</c:v>
                </c:pt>
                <c:pt idx="7">
                  <c:v>45665</c:v>
                </c:pt>
                <c:pt idx="8">
                  <c:v>45666</c:v>
                </c:pt>
                <c:pt idx="9">
                  <c:v>45667</c:v>
                </c:pt>
                <c:pt idx="10">
                  <c:v>45668</c:v>
                </c:pt>
                <c:pt idx="11">
                  <c:v>45669</c:v>
                </c:pt>
                <c:pt idx="12">
                  <c:v>45670</c:v>
                </c:pt>
                <c:pt idx="13">
                  <c:v>45671</c:v>
                </c:pt>
                <c:pt idx="14">
                  <c:v>45672</c:v>
                </c:pt>
                <c:pt idx="15">
                  <c:v>45673</c:v>
                </c:pt>
                <c:pt idx="16">
                  <c:v>45674</c:v>
                </c:pt>
                <c:pt idx="17">
                  <c:v>45675</c:v>
                </c:pt>
                <c:pt idx="18">
                  <c:v>45676</c:v>
                </c:pt>
                <c:pt idx="19">
                  <c:v>45677</c:v>
                </c:pt>
                <c:pt idx="20">
                  <c:v>45678</c:v>
                </c:pt>
                <c:pt idx="21">
                  <c:v>45679</c:v>
                </c:pt>
                <c:pt idx="22">
                  <c:v>45680</c:v>
                </c:pt>
                <c:pt idx="23">
                  <c:v>45681</c:v>
                </c:pt>
                <c:pt idx="24">
                  <c:v>45682</c:v>
                </c:pt>
                <c:pt idx="25">
                  <c:v>45683</c:v>
                </c:pt>
                <c:pt idx="26">
                  <c:v>45684</c:v>
                </c:pt>
                <c:pt idx="27">
                  <c:v>45685</c:v>
                </c:pt>
                <c:pt idx="28">
                  <c:v>45686</c:v>
                </c:pt>
                <c:pt idx="29">
                  <c:v>45687</c:v>
                </c:pt>
                <c:pt idx="30">
                  <c:v>45688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12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8</c:v>
                </c:pt>
                <c:pt idx="9">
                  <c:v>13</c:v>
                </c:pt>
                <c:pt idx="10">
                  <c:v>0</c:v>
                </c:pt>
                <c:pt idx="11">
                  <c:v>0</c:v>
                </c:pt>
                <c:pt idx="12">
                  <c:v>3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5</c:v>
                </c:pt>
                <c:pt idx="17">
                  <c:v>0</c:v>
                </c:pt>
                <c:pt idx="18">
                  <c:v>0</c:v>
                </c:pt>
                <c:pt idx="19">
                  <c:v>4</c:v>
                </c:pt>
                <c:pt idx="20">
                  <c:v>0</c:v>
                </c:pt>
                <c:pt idx="21">
                  <c:v>5</c:v>
                </c:pt>
                <c:pt idx="22">
                  <c:v>0</c:v>
                </c:pt>
                <c:pt idx="23">
                  <c:v>25</c:v>
                </c:pt>
                <c:pt idx="24">
                  <c:v>0</c:v>
                </c:pt>
                <c:pt idx="25">
                  <c:v>0</c:v>
                </c:pt>
                <c:pt idx="26">
                  <c:v>4</c:v>
                </c:pt>
                <c:pt idx="27">
                  <c:v>0</c:v>
                </c:pt>
                <c:pt idx="28">
                  <c:v>0</c:v>
                </c:pt>
                <c:pt idx="29">
                  <c:v>4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376-4C0D-B631-421757FB36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0517744"/>
        <c:axId val="390518400"/>
      </c:lineChart>
      <c:dateAx>
        <c:axId val="3905177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518400"/>
        <c:crosses val="autoZero"/>
        <c:auto val="1"/>
        <c:lblOffset val="100"/>
        <c:baseTimeUnit val="days"/>
      </c:dateAx>
      <c:valAx>
        <c:axId val="390518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517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makingdiabeteseasier_uk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45658</c:v>
                </c:pt>
                <c:pt idx="1">
                  <c:v>45659</c:v>
                </c:pt>
                <c:pt idx="2">
                  <c:v>45660</c:v>
                </c:pt>
                <c:pt idx="3">
                  <c:v>45661</c:v>
                </c:pt>
                <c:pt idx="4">
                  <c:v>45662</c:v>
                </c:pt>
                <c:pt idx="5">
                  <c:v>45663</c:v>
                </c:pt>
                <c:pt idx="6">
                  <c:v>45664</c:v>
                </c:pt>
                <c:pt idx="7">
                  <c:v>45665</c:v>
                </c:pt>
                <c:pt idx="8">
                  <c:v>45666</c:v>
                </c:pt>
                <c:pt idx="9">
                  <c:v>45667</c:v>
                </c:pt>
                <c:pt idx="10">
                  <c:v>45668</c:v>
                </c:pt>
                <c:pt idx="11">
                  <c:v>45669</c:v>
                </c:pt>
                <c:pt idx="12">
                  <c:v>45670</c:v>
                </c:pt>
                <c:pt idx="13">
                  <c:v>45671</c:v>
                </c:pt>
                <c:pt idx="14">
                  <c:v>45672</c:v>
                </c:pt>
                <c:pt idx="15">
                  <c:v>45673</c:v>
                </c:pt>
                <c:pt idx="16">
                  <c:v>45674</c:v>
                </c:pt>
                <c:pt idx="17">
                  <c:v>45675</c:v>
                </c:pt>
                <c:pt idx="18">
                  <c:v>45676</c:v>
                </c:pt>
                <c:pt idx="19">
                  <c:v>45677</c:v>
                </c:pt>
                <c:pt idx="20">
                  <c:v>45678</c:v>
                </c:pt>
                <c:pt idx="21">
                  <c:v>45679</c:v>
                </c:pt>
                <c:pt idx="22">
                  <c:v>45680</c:v>
                </c:pt>
                <c:pt idx="23">
                  <c:v>45681</c:v>
                </c:pt>
                <c:pt idx="24">
                  <c:v>45682</c:v>
                </c:pt>
                <c:pt idx="25">
                  <c:v>45683</c:v>
                </c:pt>
                <c:pt idx="26">
                  <c:v>45684</c:v>
                </c:pt>
                <c:pt idx="27">
                  <c:v>45685</c:v>
                </c:pt>
                <c:pt idx="28">
                  <c:v>45686</c:v>
                </c:pt>
                <c:pt idx="29">
                  <c:v>45687</c:v>
                </c:pt>
                <c:pt idx="30">
                  <c:v>45688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8AD-4CCC-B069-50C2CA9F16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0734856"/>
        <c:axId val="390733872"/>
      </c:lineChart>
      <c:dateAx>
        <c:axId val="3907348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733872"/>
        <c:crosses val="autoZero"/>
        <c:auto val="1"/>
        <c:lblOffset val="100"/>
        <c:baseTimeUnit val="days"/>
      </c:dateAx>
      <c:valAx>
        <c:axId val="390733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734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@ALDiabetesUK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45658</c:v>
                </c:pt>
                <c:pt idx="1">
                  <c:v>45659</c:v>
                </c:pt>
                <c:pt idx="2">
                  <c:v>45660</c:v>
                </c:pt>
                <c:pt idx="3">
                  <c:v>45661</c:v>
                </c:pt>
                <c:pt idx="4">
                  <c:v>45662</c:v>
                </c:pt>
                <c:pt idx="5">
                  <c:v>45663</c:v>
                </c:pt>
                <c:pt idx="6">
                  <c:v>45664</c:v>
                </c:pt>
                <c:pt idx="7">
                  <c:v>45665</c:v>
                </c:pt>
                <c:pt idx="8">
                  <c:v>45666</c:v>
                </c:pt>
                <c:pt idx="9">
                  <c:v>45667</c:v>
                </c:pt>
                <c:pt idx="10">
                  <c:v>45668</c:v>
                </c:pt>
                <c:pt idx="11">
                  <c:v>45669</c:v>
                </c:pt>
                <c:pt idx="12">
                  <c:v>45670</c:v>
                </c:pt>
                <c:pt idx="13">
                  <c:v>45671</c:v>
                </c:pt>
                <c:pt idx="14">
                  <c:v>45672</c:v>
                </c:pt>
                <c:pt idx="15">
                  <c:v>45673</c:v>
                </c:pt>
                <c:pt idx="16">
                  <c:v>45674</c:v>
                </c:pt>
                <c:pt idx="17">
                  <c:v>45675</c:v>
                </c:pt>
                <c:pt idx="18">
                  <c:v>45676</c:v>
                </c:pt>
                <c:pt idx="19">
                  <c:v>45677</c:v>
                </c:pt>
                <c:pt idx="20">
                  <c:v>45678</c:v>
                </c:pt>
                <c:pt idx="21">
                  <c:v>45679</c:v>
                </c:pt>
                <c:pt idx="22">
                  <c:v>45680</c:v>
                </c:pt>
                <c:pt idx="23">
                  <c:v>45681</c:v>
                </c:pt>
                <c:pt idx="24">
                  <c:v>45682</c:v>
                </c:pt>
                <c:pt idx="25">
                  <c:v>45683</c:v>
                </c:pt>
                <c:pt idx="26">
                  <c:v>45684</c:v>
                </c:pt>
                <c:pt idx="27">
                  <c:v>45685</c:v>
                </c:pt>
                <c:pt idx="28">
                  <c:v>45686</c:v>
                </c:pt>
                <c:pt idx="29">
                  <c:v>45687</c:v>
                </c:pt>
                <c:pt idx="30">
                  <c:v>45688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4</c:v>
                </c:pt>
                <c:pt idx="10">
                  <c:v>0</c:v>
                </c:pt>
                <c:pt idx="11">
                  <c:v>0</c:v>
                </c:pt>
                <c:pt idx="12">
                  <c:v>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2</c:v>
                </c:pt>
                <c:pt idx="17">
                  <c:v>0</c:v>
                </c:pt>
                <c:pt idx="18">
                  <c:v>0</c:v>
                </c:pt>
                <c:pt idx="19">
                  <c:v>2</c:v>
                </c:pt>
                <c:pt idx="20">
                  <c:v>0</c:v>
                </c:pt>
                <c:pt idx="21">
                  <c:v>3</c:v>
                </c:pt>
                <c:pt idx="22">
                  <c:v>0</c:v>
                </c:pt>
                <c:pt idx="23">
                  <c:v>2</c:v>
                </c:pt>
                <c:pt idx="24">
                  <c:v>0</c:v>
                </c:pt>
                <c:pt idx="25">
                  <c:v>0</c:v>
                </c:pt>
                <c:pt idx="26">
                  <c:v>4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60A-476E-B711-6DA6A2B601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2675768"/>
        <c:axId val="392683312"/>
      </c:lineChart>
      <c:dateAx>
        <c:axId val="3926757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683312"/>
        <c:crosses val="autoZero"/>
        <c:auto val="1"/>
        <c:lblOffset val="100"/>
        <c:baseTimeUnit val="days"/>
      </c:dateAx>
      <c:valAx>
        <c:axId val="392683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675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@ALDiabetesUK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45658</c:v>
                </c:pt>
                <c:pt idx="1">
                  <c:v>45659</c:v>
                </c:pt>
                <c:pt idx="2">
                  <c:v>45660</c:v>
                </c:pt>
                <c:pt idx="3">
                  <c:v>45661</c:v>
                </c:pt>
                <c:pt idx="4">
                  <c:v>45662</c:v>
                </c:pt>
                <c:pt idx="5">
                  <c:v>45663</c:v>
                </c:pt>
                <c:pt idx="6">
                  <c:v>45664</c:v>
                </c:pt>
                <c:pt idx="7">
                  <c:v>45665</c:v>
                </c:pt>
                <c:pt idx="8">
                  <c:v>45666</c:v>
                </c:pt>
                <c:pt idx="9">
                  <c:v>45667</c:v>
                </c:pt>
                <c:pt idx="10">
                  <c:v>45668</c:v>
                </c:pt>
                <c:pt idx="11">
                  <c:v>45669</c:v>
                </c:pt>
                <c:pt idx="12">
                  <c:v>45670</c:v>
                </c:pt>
                <c:pt idx="13">
                  <c:v>45671</c:v>
                </c:pt>
                <c:pt idx="14">
                  <c:v>45672</c:v>
                </c:pt>
                <c:pt idx="15">
                  <c:v>45673</c:v>
                </c:pt>
                <c:pt idx="16">
                  <c:v>45674</c:v>
                </c:pt>
                <c:pt idx="17">
                  <c:v>45675</c:v>
                </c:pt>
                <c:pt idx="18">
                  <c:v>45676</c:v>
                </c:pt>
                <c:pt idx="19">
                  <c:v>45677</c:v>
                </c:pt>
                <c:pt idx="20">
                  <c:v>45678</c:v>
                </c:pt>
                <c:pt idx="21">
                  <c:v>45679</c:v>
                </c:pt>
                <c:pt idx="22">
                  <c:v>45680</c:v>
                </c:pt>
                <c:pt idx="23">
                  <c:v>45681</c:v>
                </c:pt>
                <c:pt idx="24">
                  <c:v>45682</c:v>
                </c:pt>
                <c:pt idx="25">
                  <c:v>45683</c:v>
                </c:pt>
                <c:pt idx="26">
                  <c:v>45684</c:v>
                </c:pt>
                <c:pt idx="27">
                  <c:v>45685</c:v>
                </c:pt>
                <c:pt idx="28">
                  <c:v>45686</c:v>
                </c:pt>
                <c:pt idx="29">
                  <c:v>45687</c:v>
                </c:pt>
                <c:pt idx="30">
                  <c:v>45688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5</c:v>
                </c:pt>
                <c:pt idx="10">
                  <c:v>0</c:v>
                </c:pt>
                <c:pt idx="11">
                  <c:v>0</c:v>
                </c:pt>
                <c:pt idx="12">
                  <c:v>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2</c:v>
                </c:pt>
                <c:pt idx="17">
                  <c:v>0</c:v>
                </c:pt>
                <c:pt idx="18">
                  <c:v>0</c:v>
                </c:pt>
                <c:pt idx="19">
                  <c:v>3</c:v>
                </c:pt>
                <c:pt idx="20">
                  <c:v>0</c:v>
                </c:pt>
                <c:pt idx="21">
                  <c:v>4</c:v>
                </c:pt>
                <c:pt idx="22">
                  <c:v>0</c:v>
                </c:pt>
                <c:pt idx="23">
                  <c:v>2</c:v>
                </c:pt>
                <c:pt idx="24">
                  <c:v>0</c:v>
                </c:pt>
                <c:pt idx="25">
                  <c:v>0</c:v>
                </c:pt>
                <c:pt idx="26">
                  <c:v>4</c:v>
                </c:pt>
                <c:pt idx="27">
                  <c:v>0</c:v>
                </c:pt>
                <c:pt idx="28">
                  <c:v>0</c:v>
                </c:pt>
                <c:pt idx="29">
                  <c:v>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894-4394-9D6B-4C9DE25C62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2682984"/>
        <c:axId val="392676752"/>
      </c:lineChart>
      <c:dateAx>
        <c:axId val="392682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676752"/>
        <c:crosses val="autoZero"/>
        <c:auto val="1"/>
        <c:lblOffset val="100"/>
        <c:baseTimeUnit val="days"/>
      </c:dateAx>
      <c:valAx>
        <c:axId val="392676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682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@ALDiabetesUK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45658</c:v>
                </c:pt>
                <c:pt idx="1">
                  <c:v>45659</c:v>
                </c:pt>
                <c:pt idx="2">
                  <c:v>45660</c:v>
                </c:pt>
                <c:pt idx="3">
                  <c:v>45661</c:v>
                </c:pt>
                <c:pt idx="4">
                  <c:v>45662</c:v>
                </c:pt>
                <c:pt idx="5">
                  <c:v>45663</c:v>
                </c:pt>
                <c:pt idx="6">
                  <c:v>45664</c:v>
                </c:pt>
                <c:pt idx="7">
                  <c:v>45665</c:v>
                </c:pt>
                <c:pt idx="8">
                  <c:v>45666</c:v>
                </c:pt>
                <c:pt idx="9">
                  <c:v>45667</c:v>
                </c:pt>
                <c:pt idx="10">
                  <c:v>45668</c:v>
                </c:pt>
                <c:pt idx="11">
                  <c:v>45669</c:v>
                </c:pt>
                <c:pt idx="12">
                  <c:v>45670</c:v>
                </c:pt>
                <c:pt idx="13">
                  <c:v>45671</c:v>
                </c:pt>
                <c:pt idx="14">
                  <c:v>45672</c:v>
                </c:pt>
                <c:pt idx="15">
                  <c:v>45673</c:v>
                </c:pt>
                <c:pt idx="16">
                  <c:v>45674</c:v>
                </c:pt>
                <c:pt idx="17">
                  <c:v>45675</c:v>
                </c:pt>
                <c:pt idx="18">
                  <c:v>45676</c:v>
                </c:pt>
                <c:pt idx="19">
                  <c:v>45677</c:v>
                </c:pt>
                <c:pt idx="20">
                  <c:v>45678</c:v>
                </c:pt>
                <c:pt idx="21">
                  <c:v>45679</c:v>
                </c:pt>
                <c:pt idx="22">
                  <c:v>45680</c:v>
                </c:pt>
                <c:pt idx="23">
                  <c:v>45681</c:v>
                </c:pt>
                <c:pt idx="24">
                  <c:v>45682</c:v>
                </c:pt>
                <c:pt idx="25">
                  <c:v>45683</c:v>
                </c:pt>
                <c:pt idx="26">
                  <c:v>45684</c:v>
                </c:pt>
                <c:pt idx="27">
                  <c:v>45685</c:v>
                </c:pt>
                <c:pt idx="28">
                  <c:v>45686</c:v>
                </c:pt>
                <c:pt idx="29">
                  <c:v>45687</c:v>
                </c:pt>
                <c:pt idx="30">
                  <c:v>45688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FD7-4187-A4EB-B971A976C6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2687904"/>
        <c:axId val="392689216"/>
      </c:lineChart>
      <c:dateAx>
        <c:axId val="3926879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689216"/>
        <c:crosses val="autoZero"/>
        <c:auto val="1"/>
        <c:lblOffset val="100"/>
        <c:baseTimeUnit val="days"/>
      </c:dateAx>
      <c:valAx>
        <c:axId val="392689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687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870D7-2E0C-4BFF-A2E2-E015CFC78D9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Monthly Performance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7E5C7F-4A32-4015-A654-40B7360B20B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Air Liquide</a:t>
            </a:r>
          </a:p>
        </p:txBody>
      </p:sp>
    </p:spTree>
    <p:extLst>
      <p:ext uri="{BB962C8B-B14F-4D97-AF65-F5344CB8AC3E}">
        <p14:creationId xmlns:p14="http://schemas.microsoft.com/office/powerpoint/2010/main" val="15829693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E87173-DF0A-4861-9171-CADA68574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Impressions  | makingdiabeteseasier_uk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A58087A-9442-4E7B-BC54-1042230987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964779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95D35F-4C68-42AE-983B-5C095EA4FB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01/01/2025 - 01/31/2025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4A8B0E-46A0-4301-A185-E08BBA745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547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81D2E-2F0F-40AE-9373-1914F75FF9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makingdiabeteseasier_uk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005CAD0-52CA-4A3A-BB3A-E3081AC3140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96985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5C3555-3BEC-42F7-A973-42CE654E1A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01/01/2025 - 01/31/2025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14869C-4D1F-4105-8EA3-4D0498F3F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91128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60FE0-7273-4E07-838C-1B6202104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Post Type  | makingdiabeteseasier_uk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0E49EA6-8652-4808-9772-5586B72F4B6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031706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4543FB-571B-4CDB-9527-D3D8CEB914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01/01/2025 - 01/31/2025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8C0B96-EEA4-43C5-9CA7-D1383835B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19494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9D87A-4E60-4ED1-B2D6-83994B518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by Month | makingdiabeteseasier_uk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AFBD11-8FEE-4A93-BDA5-7A72010918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25570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67130563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20086399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86691594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10669703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80911983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32222806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1037711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Feed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Feed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Feed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Feed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Feed Saves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792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makingdiabeteseasier_uk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2025 - 01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71564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B6FE4B-E001-4C84-9221-983CC1245C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01/01/2025 - 01/31/2025</a:t>
            </a:r>
          </a:p>
        </p:txBody>
      </p:sp>
    </p:spTree>
    <p:extLst>
      <p:ext uri="{BB962C8B-B14F-4D97-AF65-F5344CB8AC3E}">
        <p14:creationId xmlns:p14="http://schemas.microsoft.com/office/powerpoint/2010/main" val="6396910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566EE-2509-4914-9718-367B8DFFA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Likes Per Post | makingdiabeteseasier_uk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00708D-9774-41A9-8FFF-69AFA90CC5B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521379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9C5228-8820-41E6-973E-E736B49C8D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01/01/2025 - 01/31/2025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05ECD2-AF0E-4B05-8F2F-DBD6CDD40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45266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37740-EFD8-4857-B63D-0211D7E2E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Comments Per Post | makingdiabeteseasier_uk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293F238-6819-4B51-A83C-296C4082D5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391676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34E92E-5168-42EA-9D1E-8C198F1B3C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01/01/2025 - 01/31/2025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FF3A25-D2C7-4306-809C-7E746BDC3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01724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42420-06A5-4E5E-8811-B3D6C6C65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Likes Per Own Tweet | @ALDiabetesUK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0C8721E-B21E-4801-AD82-B160250C974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964307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D5BF74-899E-4522-B510-E585352B53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01/01/2025 - 01/31/2025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2B22A1-1D83-4926-ACE8-C731520A1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58356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7930B-70CA-4E7E-A382-74DCA189F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 | @ALDiabetesUK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BD3D0A5-7DAC-41B7-929B-9BA141BAE41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853970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217500-D085-4023-B094-03A0804163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01/01/2025 - 01/31/2025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DDBCAA-AD91-4B2A-B2CA-2EC8923E43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7710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FE2EA-EE04-403D-8F18-4DE89A621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Retweets | @ALDiabetesUK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7E11CE1-3799-44DC-9CCF-62388FF44B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524025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4E6E52-BECF-464E-B59F-B2D11BA6F3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01/01/2025 - 01/31/2025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AC9579-D794-42CB-9340-FE29756AF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89513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03F15-3EA2-43EB-9ED0-9C6CCE0F6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with CTR | @ALDiabetesUK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CB0140-645A-4388-A57F-73D763E08C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910078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22110865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129290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400837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918167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435523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057280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178337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176117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Profile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CTR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5254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@ALDiabetesUK - 2025-01-30 14:00:16</a:t>
                      </a:r>
                      <a:r>
                        <a:rPr lang="en-US" sz="1000"/>
                        <a:t>
 T1D healthcare professionals, join us and guest speaker Erica Richardson, and discover the latest clinical evidence 📋 on the t:slim X2, and how to get sustained results👏. 
Register now 💑: docs.google.com/forms/d/e/1FAI… 
@TandemDiabetes #MakingDiabetesEasier #insulinpump #tslimx2 pic.x.com/QDIn3nQNzt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3.5211 %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8905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@ALDiabetesUK - 2025-01-03 09:00:08</a:t>
                      </a:r>
                      <a:r>
                        <a:rPr lang="en-US" sz="1000"/>
                        <a:t>
 Live life spontaneously with the #tslimx2. 
It is small enough to tuck away with whatever you're wearing, so it discreetly helps manage your blood glucose levels! 🎉
Discover more: makingdiabeteseasier.com/uk/products/ts… 
@TandemDiabetes
#MakingDiabetesEasier #tslimx2 #ICanDoThat pic.x.com/M7AY9lbjYq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5.5046 %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96745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321318-9D0D-4505-B5E3-542CC1D642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01/01/2025 - 01/31/2025</a:t>
            </a:r>
          </a:p>
        </p:txBody>
      </p:sp>
    </p:spTree>
    <p:extLst>
      <p:ext uri="{BB962C8B-B14F-4D97-AF65-F5344CB8AC3E}">
        <p14:creationId xmlns:p14="http://schemas.microsoft.com/office/powerpoint/2010/main" val="28373821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343</Words>
  <Application>Microsoft Office PowerPoint</Application>
  <PresentationFormat>On-screen Show (4:3)</PresentationFormat>
  <Paragraphs>68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Calibri</vt:lpstr>
      <vt:lpstr>Arial</vt:lpstr>
      <vt:lpstr>quintly_template</vt:lpstr>
      <vt:lpstr>Monthly Performance Report</vt:lpstr>
      <vt:lpstr>Instagram Impressions  | makingdiabeteseasier_uk</vt:lpstr>
      <vt:lpstr>Instagram Reach | makingdiabeteseasier_uk</vt:lpstr>
      <vt:lpstr>Instagram Organic Reach by Post Type  | makingdiabeteseasier_uk</vt:lpstr>
      <vt:lpstr>Instagram Key Metrics by Month | makingdiabeteseasier_uk</vt:lpstr>
      <vt:lpstr>Instagram Average Likes Per Post | makingdiabeteseasier_uk</vt:lpstr>
      <vt:lpstr>Instagram Average Comments Per Post | makingdiabeteseasier_uk</vt:lpstr>
      <vt:lpstr>Twitter Average Likes Per Own Tweet | @ALDiabetesUK</vt:lpstr>
      <vt:lpstr>Twitter Total Interactions | @ALDiabetesUK</vt:lpstr>
      <vt:lpstr>Twitter Retweets | @ALDiabetesUK</vt:lpstr>
      <vt:lpstr>Twitter Own Tweets Table with CTR | @ALDiabetesUK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Performance Report</dc:title>
  <dc:creator>Frederik Born</dc:creator>
  <cp:lastModifiedBy>Frederik Born</cp:lastModifiedBy>
  <cp:revision>1</cp:revision>
  <dcterms:created xsi:type="dcterms:W3CDTF">2025-02-02T19:40:42Z</dcterms:created>
  <dcterms:modified xsi:type="dcterms:W3CDTF">2025-02-02T19:41:09Z</dcterms:modified>
</cp:coreProperties>
</file>