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5"/>
      <p:bold r:id="rId36"/>
      <p:italic r:id="rId37"/>
      <p:boldItalic r:id="rId3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makingdiabeteseasier_uk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45658</c:v>
                </c:pt>
                <c:pt idx="1">
                  <c:v>45659</c:v>
                </c:pt>
                <c:pt idx="2">
                  <c:v>45660</c:v>
                </c:pt>
                <c:pt idx="3">
                  <c:v>45661</c:v>
                </c:pt>
                <c:pt idx="4">
                  <c:v>45662</c:v>
                </c:pt>
                <c:pt idx="5">
                  <c:v>45663</c:v>
                </c:pt>
                <c:pt idx="6">
                  <c:v>45664</c:v>
                </c:pt>
                <c:pt idx="7">
                  <c:v>45665</c:v>
                </c:pt>
                <c:pt idx="8">
                  <c:v>45666</c:v>
                </c:pt>
                <c:pt idx="9">
                  <c:v>45667</c:v>
                </c:pt>
                <c:pt idx="10">
                  <c:v>45668</c:v>
                </c:pt>
                <c:pt idx="11">
                  <c:v>45669</c:v>
                </c:pt>
                <c:pt idx="12">
                  <c:v>45670</c:v>
                </c:pt>
                <c:pt idx="13">
                  <c:v>45671</c:v>
                </c:pt>
                <c:pt idx="14">
                  <c:v>45672</c:v>
                </c:pt>
                <c:pt idx="15">
                  <c:v>45673</c:v>
                </c:pt>
                <c:pt idx="16">
                  <c:v>45674</c:v>
                </c:pt>
                <c:pt idx="17">
                  <c:v>45675</c:v>
                </c:pt>
                <c:pt idx="18">
                  <c:v>45676</c:v>
                </c:pt>
                <c:pt idx="19">
                  <c:v>45677</c:v>
                </c:pt>
                <c:pt idx="20">
                  <c:v>45678</c:v>
                </c:pt>
                <c:pt idx="21">
                  <c:v>45679</c:v>
                </c:pt>
                <c:pt idx="22">
                  <c:v>45680</c:v>
                </c:pt>
                <c:pt idx="23">
                  <c:v>45681</c:v>
                </c:pt>
                <c:pt idx="24">
                  <c:v>45682</c:v>
                </c:pt>
                <c:pt idx="25">
                  <c:v>45683</c:v>
                </c:pt>
                <c:pt idx="26">
                  <c:v>45684</c:v>
                </c:pt>
                <c:pt idx="27">
                  <c:v>45685</c:v>
                </c:pt>
                <c:pt idx="28">
                  <c:v>45686</c:v>
                </c:pt>
                <c:pt idx="29">
                  <c:v>45687</c:v>
                </c:pt>
                <c:pt idx="30">
                  <c:v>45688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4010</c:v>
                </c:pt>
                <c:pt idx="1">
                  <c:v>4022</c:v>
                </c:pt>
                <c:pt idx="2">
                  <c:v>4028</c:v>
                </c:pt>
                <c:pt idx="3">
                  <c:v>4035</c:v>
                </c:pt>
                <c:pt idx="4">
                  <c:v>4045</c:v>
                </c:pt>
                <c:pt idx="5">
                  <c:v>4051</c:v>
                </c:pt>
                <c:pt idx="6">
                  <c:v>4073</c:v>
                </c:pt>
                <c:pt idx="7">
                  <c:v>4096</c:v>
                </c:pt>
                <c:pt idx="8">
                  <c:v>4121</c:v>
                </c:pt>
                <c:pt idx="9">
                  <c:v>4149</c:v>
                </c:pt>
                <c:pt idx="10">
                  <c:v>4167</c:v>
                </c:pt>
                <c:pt idx="11">
                  <c:v>4197</c:v>
                </c:pt>
                <c:pt idx="12">
                  <c:v>4229</c:v>
                </c:pt>
                <c:pt idx="13">
                  <c:v>4251</c:v>
                </c:pt>
                <c:pt idx="14">
                  <c:v>4273</c:v>
                </c:pt>
                <c:pt idx="15">
                  <c:v>4298</c:v>
                </c:pt>
                <c:pt idx="16">
                  <c:v>4320</c:v>
                </c:pt>
                <c:pt idx="17">
                  <c:v>4345</c:v>
                </c:pt>
                <c:pt idx="18">
                  <c:v>4357</c:v>
                </c:pt>
                <c:pt idx="19">
                  <c:v>4369</c:v>
                </c:pt>
                <c:pt idx="20">
                  <c:v>4387</c:v>
                </c:pt>
                <c:pt idx="21">
                  <c:v>4407</c:v>
                </c:pt>
                <c:pt idx="22">
                  <c:v>4426</c:v>
                </c:pt>
                <c:pt idx="23">
                  <c:v>4439</c:v>
                </c:pt>
                <c:pt idx="24">
                  <c:v>4458</c:v>
                </c:pt>
                <c:pt idx="25">
                  <c:v>4475</c:v>
                </c:pt>
                <c:pt idx="26">
                  <c:v>4506</c:v>
                </c:pt>
                <c:pt idx="27">
                  <c:v>4533</c:v>
                </c:pt>
                <c:pt idx="28">
                  <c:v>4551</c:v>
                </c:pt>
                <c:pt idx="29">
                  <c:v>4575</c:v>
                </c:pt>
                <c:pt idx="30">
                  <c:v>4597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3D1-4488-B33A-9C3A18C8A9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2545984"/>
        <c:axId val="392547624"/>
      </c:lineChart>
      <c:dateAx>
        <c:axId val="392545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547624"/>
        <c:crosses val="autoZero"/>
        <c:auto val="1"/>
        <c:lblOffset val="100"/>
        <c:baseTimeUnit val="days"/>
      </c:dateAx>
      <c:valAx>
        <c:axId val="392547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545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makingdiabeteseasier_uk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45658</c:v>
                </c:pt>
                <c:pt idx="1">
                  <c:v>45659</c:v>
                </c:pt>
                <c:pt idx="2">
                  <c:v>45660</c:v>
                </c:pt>
                <c:pt idx="3">
                  <c:v>45661</c:v>
                </c:pt>
                <c:pt idx="4">
                  <c:v>45662</c:v>
                </c:pt>
                <c:pt idx="5">
                  <c:v>45663</c:v>
                </c:pt>
                <c:pt idx="6">
                  <c:v>45664</c:v>
                </c:pt>
                <c:pt idx="7">
                  <c:v>45665</c:v>
                </c:pt>
                <c:pt idx="8">
                  <c:v>45666</c:v>
                </c:pt>
                <c:pt idx="9">
                  <c:v>45667</c:v>
                </c:pt>
                <c:pt idx="10">
                  <c:v>45668</c:v>
                </c:pt>
                <c:pt idx="11">
                  <c:v>45669</c:v>
                </c:pt>
                <c:pt idx="12">
                  <c:v>45670</c:v>
                </c:pt>
                <c:pt idx="13">
                  <c:v>45671</c:v>
                </c:pt>
                <c:pt idx="14">
                  <c:v>45672</c:v>
                </c:pt>
                <c:pt idx="15">
                  <c:v>45673</c:v>
                </c:pt>
                <c:pt idx="16">
                  <c:v>45674</c:v>
                </c:pt>
                <c:pt idx="17">
                  <c:v>45675</c:v>
                </c:pt>
                <c:pt idx="18">
                  <c:v>45676</c:v>
                </c:pt>
                <c:pt idx="19">
                  <c:v>45677</c:v>
                </c:pt>
                <c:pt idx="20">
                  <c:v>45678</c:v>
                </c:pt>
                <c:pt idx="21">
                  <c:v>45679</c:v>
                </c:pt>
                <c:pt idx="22">
                  <c:v>45680</c:v>
                </c:pt>
                <c:pt idx="23">
                  <c:v>45681</c:v>
                </c:pt>
                <c:pt idx="24">
                  <c:v>45682</c:v>
                </c:pt>
                <c:pt idx="25">
                  <c:v>45683</c:v>
                </c:pt>
                <c:pt idx="26">
                  <c:v>45684</c:v>
                </c:pt>
                <c:pt idx="27">
                  <c:v>45685</c:v>
                </c:pt>
                <c:pt idx="28">
                  <c:v>45686</c:v>
                </c:pt>
                <c:pt idx="29">
                  <c:v>45687</c:v>
                </c:pt>
                <c:pt idx="30">
                  <c:v>45688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4.9900199600798403E-2</c:v>
                </c:pt>
                <c:pt idx="1">
                  <c:v>0.29925187032418998</c:v>
                </c:pt>
                <c:pt idx="2">
                  <c:v>0.149179512680259</c:v>
                </c:pt>
                <c:pt idx="3">
                  <c:v>0.17378351539225401</c:v>
                </c:pt>
                <c:pt idx="4">
                  <c:v>0.247831474597274</c:v>
                </c:pt>
                <c:pt idx="5">
                  <c:v>0.14833127317676101</c:v>
                </c:pt>
                <c:pt idx="6">
                  <c:v>0.54307578375709697</c:v>
                </c:pt>
                <c:pt idx="7">
                  <c:v>0.56469432850478796</c:v>
                </c:pt>
                <c:pt idx="8">
                  <c:v>0.6103515625</c:v>
                </c:pt>
                <c:pt idx="9">
                  <c:v>0.67944673622907104</c:v>
                </c:pt>
                <c:pt idx="10">
                  <c:v>0.43383947939262502</c:v>
                </c:pt>
                <c:pt idx="11">
                  <c:v>0.71994240460763104</c:v>
                </c:pt>
                <c:pt idx="12">
                  <c:v>0.76244936859661705</c:v>
                </c:pt>
                <c:pt idx="13">
                  <c:v>0.52021754551903499</c:v>
                </c:pt>
                <c:pt idx="14">
                  <c:v>0.51752528816748999</c:v>
                </c:pt>
                <c:pt idx="15">
                  <c:v>0.58506903814650102</c:v>
                </c:pt>
                <c:pt idx="16">
                  <c:v>0.511865984178688</c:v>
                </c:pt>
                <c:pt idx="17">
                  <c:v>0.57870370370370405</c:v>
                </c:pt>
                <c:pt idx="18">
                  <c:v>0.276179516685846</c:v>
                </c:pt>
                <c:pt idx="19">
                  <c:v>0.27541886619233402</c:v>
                </c:pt>
                <c:pt idx="20">
                  <c:v>0.41199359121080298</c:v>
                </c:pt>
                <c:pt idx="21">
                  <c:v>0.45589240939138398</c:v>
                </c:pt>
                <c:pt idx="22">
                  <c:v>0.431132289539369</c:v>
                </c:pt>
                <c:pt idx="23">
                  <c:v>0.29371893357433299</c:v>
                </c:pt>
                <c:pt idx="24">
                  <c:v>0.42802432980401001</c:v>
                </c:pt>
                <c:pt idx="25">
                  <c:v>0.38133692238672101</c:v>
                </c:pt>
                <c:pt idx="26">
                  <c:v>0.69273743016759803</c:v>
                </c:pt>
                <c:pt idx="27">
                  <c:v>0.59920106524633798</c:v>
                </c:pt>
                <c:pt idx="28">
                  <c:v>0.39708802117802799</c:v>
                </c:pt>
                <c:pt idx="29">
                  <c:v>0.52735662491760005</c:v>
                </c:pt>
                <c:pt idx="30">
                  <c:v>0.48087431693989102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33B-4BC3-9F21-53E3CE863F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4269064"/>
        <c:axId val="394268736"/>
      </c:lineChart>
      <c:dateAx>
        <c:axId val="3942690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268736"/>
        <c:crosses val="autoZero"/>
        <c:auto val="1"/>
        <c:lblOffset val="100"/>
        <c:baseTimeUnit val="days"/>
      </c:dateAx>
      <c:valAx>
        <c:axId val="394268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269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makingdiabeteseasier_uk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Reel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0.29395583338777498</c:v>
                </c:pt>
                <c:pt idx="1">
                  <c:v>0.10044377982866599</c:v>
                </c:pt>
                <c:pt idx="2">
                  <c:v>0.158374026624956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60-4D7D-8C27-9463785483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8873448"/>
        <c:axId val="398876072"/>
      </c:barChart>
      <c:catAx>
        <c:axId val="398873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876072"/>
        <c:crosses val="autoZero"/>
        <c:auto val="1"/>
        <c:lblAlgn val="ctr"/>
        <c:lblOffset val="100"/>
        <c:noMultiLvlLbl val="0"/>
      </c:catAx>
      <c:valAx>
        <c:axId val="398876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873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makingdiabeteseasier_uk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95-460E-94A5-E659BE4538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3632592"/>
        <c:axId val="503642104"/>
      </c:barChart>
      <c:catAx>
        <c:axId val="503632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642104"/>
        <c:crosses val="autoZero"/>
        <c:auto val="1"/>
        <c:lblAlgn val="ctr"/>
        <c:lblOffset val="100"/>
        <c:noMultiLvlLbl val="0"/>
      </c:catAx>
      <c:valAx>
        <c:axId val="503642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632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makingdiabeteseasier_uk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45658</c:v>
                </c:pt>
                <c:pt idx="1">
                  <c:v>45659</c:v>
                </c:pt>
                <c:pt idx="2">
                  <c:v>45660</c:v>
                </c:pt>
                <c:pt idx="3">
                  <c:v>45661</c:v>
                </c:pt>
                <c:pt idx="4">
                  <c:v>45662</c:v>
                </c:pt>
                <c:pt idx="5">
                  <c:v>45663</c:v>
                </c:pt>
                <c:pt idx="6">
                  <c:v>45664</c:v>
                </c:pt>
                <c:pt idx="7">
                  <c:v>45665</c:v>
                </c:pt>
                <c:pt idx="8">
                  <c:v>45666</c:v>
                </c:pt>
                <c:pt idx="9">
                  <c:v>45667</c:v>
                </c:pt>
                <c:pt idx="10">
                  <c:v>45668</c:v>
                </c:pt>
                <c:pt idx="11">
                  <c:v>45669</c:v>
                </c:pt>
                <c:pt idx="12">
                  <c:v>45670</c:v>
                </c:pt>
                <c:pt idx="13">
                  <c:v>45671</c:v>
                </c:pt>
                <c:pt idx="14">
                  <c:v>45672</c:v>
                </c:pt>
                <c:pt idx="15">
                  <c:v>45673</c:v>
                </c:pt>
                <c:pt idx="16">
                  <c:v>45674</c:v>
                </c:pt>
                <c:pt idx="17">
                  <c:v>45675</c:v>
                </c:pt>
                <c:pt idx="18">
                  <c:v>45676</c:v>
                </c:pt>
                <c:pt idx="19">
                  <c:v>45677</c:v>
                </c:pt>
                <c:pt idx="20">
                  <c:v>45678</c:v>
                </c:pt>
                <c:pt idx="21">
                  <c:v>45679</c:v>
                </c:pt>
                <c:pt idx="22">
                  <c:v>45680</c:v>
                </c:pt>
                <c:pt idx="23">
                  <c:v>45681</c:v>
                </c:pt>
                <c:pt idx="24">
                  <c:v>45682</c:v>
                </c:pt>
                <c:pt idx="25">
                  <c:v>45683</c:v>
                </c:pt>
                <c:pt idx="26">
                  <c:v>45684</c:v>
                </c:pt>
                <c:pt idx="27">
                  <c:v>45685</c:v>
                </c:pt>
                <c:pt idx="28">
                  <c:v>45686</c:v>
                </c:pt>
                <c:pt idx="29">
                  <c:v>45687</c:v>
                </c:pt>
                <c:pt idx="30">
                  <c:v>45688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8</c:v>
                </c:pt>
                <c:pt idx="9">
                  <c:v>13</c:v>
                </c:pt>
                <c:pt idx="10">
                  <c:v>0</c:v>
                </c:pt>
                <c:pt idx="11">
                  <c:v>0</c:v>
                </c:pt>
                <c:pt idx="12">
                  <c:v>3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5</c:v>
                </c:pt>
                <c:pt idx="17">
                  <c:v>0</c:v>
                </c:pt>
                <c:pt idx="18">
                  <c:v>0</c:v>
                </c:pt>
                <c:pt idx="19">
                  <c:v>4</c:v>
                </c:pt>
                <c:pt idx="20">
                  <c:v>0</c:v>
                </c:pt>
                <c:pt idx="21">
                  <c:v>5</c:v>
                </c:pt>
                <c:pt idx="22">
                  <c:v>0</c:v>
                </c:pt>
                <c:pt idx="23">
                  <c:v>25</c:v>
                </c:pt>
                <c:pt idx="24">
                  <c:v>0</c:v>
                </c:pt>
                <c:pt idx="25">
                  <c:v>0</c:v>
                </c:pt>
                <c:pt idx="26">
                  <c:v>4</c:v>
                </c:pt>
                <c:pt idx="27">
                  <c:v>0</c:v>
                </c:pt>
                <c:pt idx="28">
                  <c:v>0</c:v>
                </c:pt>
                <c:pt idx="29">
                  <c:v>4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9D1-411F-920C-5B6AF2F898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3634888"/>
        <c:axId val="503640792"/>
      </c:lineChart>
      <c:dateAx>
        <c:axId val="5036348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640792"/>
        <c:crosses val="autoZero"/>
        <c:auto val="1"/>
        <c:lblOffset val="100"/>
        <c:baseTimeUnit val="days"/>
      </c:dateAx>
      <c:valAx>
        <c:axId val="503640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634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makingdiabeteseasier_uk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45658</c:v>
                </c:pt>
                <c:pt idx="1">
                  <c:v>45659</c:v>
                </c:pt>
                <c:pt idx="2">
                  <c:v>45660</c:v>
                </c:pt>
                <c:pt idx="3">
                  <c:v>45661</c:v>
                </c:pt>
                <c:pt idx="4">
                  <c:v>45662</c:v>
                </c:pt>
                <c:pt idx="5">
                  <c:v>45663</c:v>
                </c:pt>
                <c:pt idx="6">
                  <c:v>45664</c:v>
                </c:pt>
                <c:pt idx="7">
                  <c:v>45665</c:v>
                </c:pt>
                <c:pt idx="8">
                  <c:v>45666</c:v>
                </c:pt>
                <c:pt idx="9">
                  <c:v>45667</c:v>
                </c:pt>
                <c:pt idx="10">
                  <c:v>45668</c:v>
                </c:pt>
                <c:pt idx="11">
                  <c:v>45669</c:v>
                </c:pt>
                <c:pt idx="12">
                  <c:v>45670</c:v>
                </c:pt>
                <c:pt idx="13">
                  <c:v>45671</c:v>
                </c:pt>
                <c:pt idx="14">
                  <c:v>45672</c:v>
                </c:pt>
                <c:pt idx="15">
                  <c:v>45673</c:v>
                </c:pt>
                <c:pt idx="16">
                  <c:v>45674</c:v>
                </c:pt>
                <c:pt idx="17">
                  <c:v>45675</c:v>
                </c:pt>
                <c:pt idx="18">
                  <c:v>45676</c:v>
                </c:pt>
                <c:pt idx="19">
                  <c:v>45677</c:v>
                </c:pt>
                <c:pt idx="20">
                  <c:v>45678</c:v>
                </c:pt>
                <c:pt idx="21">
                  <c:v>45679</c:v>
                </c:pt>
                <c:pt idx="22">
                  <c:v>45680</c:v>
                </c:pt>
                <c:pt idx="23">
                  <c:v>45681</c:v>
                </c:pt>
                <c:pt idx="24">
                  <c:v>45682</c:v>
                </c:pt>
                <c:pt idx="25">
                  <c:v>45683</c:v>
                </c:pt>
                <c:pt idx="26">
                  <c:v>45684</c:v>
                </c:pt>
                <c:pt idx="27">
                  <c:v>45685</c:v>
                </c:pt>
                <c:pt idx="28">
                  <c:v>45686</c:v>
                </c:pt>
                <c:pt idx="29">
                  <c:v>45687</c:v>
                </c:pt>
                <c:pt idx="30">
                  <c:v>45688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4.9900199600798403E-2</c:v>
                </c:pt>
                <c:pt idx="1">
                  <c:v>0.29925187032418998</c:v>
                </c:pt>
                <c:pt idx="2">
                  <c:v>0.149179512680259</c:v>
                </c:pt>
                <c:pt idx="3">
                  <c:v>0.17378351539225401</c:v>
                </c:pt>
                <c:pt idx="4">
                  <c:v>0.247831474597274</c:v>
                </c:pt>
                <c:pt idx="5">
                  <c:v>0.14833127317676101</c:v>
                </c:pt>
                <c:pt idx="6">
                  <c:v>0.54307578375709697</c:v>
                </c:pt>
                <c:pt idx="7">
                  <c:v>0.56469432850478796</c:v>
                </c:pt>
                <c:pt idx="8">
                  <c:v>0.6103515625</c:v>
                </c:pt>
                <c:pt idx="9">
                  <c:v>0.67944673622907104</c:v>
                </c:pt>
                <c:pt idx="10">
                  <c:v>0.43383947939262502</c:v>
                </c:pt>
                <c:pt idx="11">
                  <c:v>0.71994240460763104</c:v>
                </c:pt>
                <c:pt idx="12">
                  <c:v>0.76244936859661705</c:v>
                </c:pt>
                <c:pt idx="13">
                  <c:v>0.52021754551903499</c:v>
                </c:pt>
                <c:pt idx="14">
                  <c:v>0.51752528816748999</c:v>
                </c:pt>
                <c:pt idx="15">
                  <c:v>0.58506903814650102</c:v>
                </c:pt>
                <c:pt idx="16">
                  <c:v>0.511865984178688</c:v>
                </c:pt>
                <c:pt idx="17">
                  <c:v>0.57870370370370405</c:v>
                </c:pt>
                <c:pt idx="18">
                  <c:v>0.276179516685846</c:v>
                </c:pt>
                <c:pt idx="19">
                  <c:v>0.27541886619233402</c:v>
                </c:pt>
                <c:pt idx="20">
                  <c:v>0.41199359121080298</c:v>
                </c:pt>
                <c:pt idx="21">
                  <c:v>0.45589240939138398</c:v>
                </c:pt>
                <c:pt idx="22">
                  <c:v>0.431132289539369</c:v>
                </c:pt>
                <c:pt idx="23">
                  <c:v>0.29371893357433299</c:v>
                </c:pt>
                <c:pt idx="24">
                  <c:v>0.42802432980401001</c:v>
                </c:pt>
                <c:pt idx="25">
                  <c:v>0.38133692238672101</c:v>
                </c:pt>
                <c:pt idx="26">
                  <c:v>0.69273743016759803</c:v>
                </c:pt>
                <c:pt idx="27">
                  <c:v>0.59920106524633798</c:v>
                </c:pt>
                <c:pt idx="28">
                  <c:v>0.39708802117802799</c:v>
                </c:pt>
                <c:pt idx="29">
                  <c:v>0.52735662491760005</c:v>
                </c:pt>
                <c:pt idx="30">
                  <c:v>0.48087431693989102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DC0-4480-832E-41F5DE743A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3614880"/>
        <c:axId val="503614552"/>
      </c:lineChart>
      <c:dateAx>
        <c:axId val="5036148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614552"/>
        <c:crosses val="autoZero"/>
        <c:auto val="1"/>
        <c:lblOffset val="100"/>
        <c:baseTimeUnit val="days"/>
      </c:dateAx>
      <c:valAx>
        <c:axId val="503614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614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makingdiabeteseasier_uk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45658</c:v>
                </c:pt>
                <c:pt idx="1">
                  <c:v>45659</c:v>
                </c:pt>
                <c:pt idx="2">
                  <c:v>45660</c:v>
                </c:pt>
                <c:pt idx="3">
                  <c:v>45661</c:v>
                </c:pt>
                <c:pt idx="4">
                  <c:v>45662</c:v>
                </c:pt>
                <c:pt idx="5">
                  <c:v>45663</c:v>
                </c:pt>
                <c:pt idx="6">
                  <c:v>45664</c:v>
                </c:pt>
                <c:pt idx="7">
                  <c:v>45665</c:v>
                </c:pt>
                <c:pt idx="8">
                  <c:v>45666</c:v>
                </c:pt>
                <c:pt idx="9">
                  <c:v>45667</c:v>
                </c:pt>
                <c:pt idx="10">
                  <c:v>45668</c:v>
                </c:pt>
                <c:pt idx="11">
                  <c:v>45669</c:v>
                </c:pt>
                <c:pt idx="12">
                  <c:v>45670</c:v>
                </c:pt>
                <c:pt idx="13">
                  <c:v>45671</c:v>
                </c:pt>
                <c:pt idx="14">
                  <c:v>45672</c:v>
                </c:pt>
                <c:pt idx="15">
                  <c:v>45673</c:v>
                </c:pt>
                <c:pt idx="16">
                  <c:v>45674</c:v>
                </c:pt>
                <c:pt idx="17">
                  <c:v>45675</c:v>
                </c:pt>
                <c:pt idx="18">
                  <c:v>45676</c:v>
                </c:pt>
                <c:pt idx="19">
                  <c:v>45677</c:v>
                </c:pt>
                <c:pt idx="20">
                  <c:v>45678</c:v>
                </c:pt>
                <c:pt idx="21">
                  <c:v>45679</c:v>
                </c:pt>
                <c:pt idx="22">
                  <c:v>45680</c:v>
                </c:pt>
                <c:pt idx="23">
                  <c:v>45681</c:v>
                </c:pt>
                <c:pt idx="24">
                  <c:v>45682</c:v>
                </c:pt>
                <c:pt idx="25">
                  <c:v>45683</c:v>
                </c:pt>
                <c:pt idx="26">
                  <c:v>45684</c:v>
                </c:pt>
                <c:pt idx="27">
                  <c:v>45685</c:v>
                </c:pt>
                <c:pt idx="28">
                  <c:v>45686</c:v>
                </c:pt>
                <c:pt idx="29">
                  <c:v>45687</c:v>
                </c:pt>
                <c:pt idx="30">
                  <c:v>45688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12</c:v>
                </c:pt>
                <c:pt idx="2">
                  <c:v>6</c:v>
                </c:pt>
                <c:pt idx="3">
                  <c:v>7</c:v>
                </c:pt>
                <c:pt idx="4">
                  <c:v>10</c:v>
                </c:pt>
                <c:pt idx="5">
                  <c:v>6</c:v>
                </c:pt>
                <c:pt idx="6">
                  <c:v>22</c:v>
                </c:pt>
                <c:pt idx="7">
                  <c:v>23</c:v>
                </c:pt>
                <c:pt idx="8">
                  <c:v>25</c:v>
                </c:pt>
                <c:pt idx="9">
                  <c:v>28</c:v>
                </c:pt>
                <c:pt idx="10">
                  <c:v>18</c:v>
                </c:pt>
                <c:pt idx="11">
                  <c:v>30</c:v>
                </c:pt>
                <c:pt idx="12">
                  <c:v>32</c:v>
                </c:pt>
                <c:pt idx="13">
                  <c:v>22</c:v>
                </c:pt>
                <c:pt idx="14">
                  <c:v>22</c:v>
                </c:pt>
                <c:pt idx="15">
                  <c:v>25</c:v>
                </c:pt>
                <c:pt idx="16">
                  <c:v>22</c:v>
                </c:pt>
                <c:pt idx="17">
                  <c:v>25</c:v>
                </c:pt>
                <c:pt idx="18">
                  <c:v>12</c:v>
                </c:pt>
                <c:pt idx="19">
                  <c:v>12</c:v>
                </c:pt>
                <c:pt idx="20">
                  <c:v>18</c:v>
                </c:pt>
                <c:pt idx="21">
                  <c:v>20</c:v>
                </c:pt>
                <c:pt idx="22">
                  <c:v>19</c:v>
                </c:pt>
                <c:pt idx="23">
                  <c:v>13</c:v>
                </c:pt>
                <c:pt idx="24">
                  <c:v>19</c:v>
                </c:pt>
                <c:pt idx="25">
                  <c:v>17</c:v>
                </c:pt>
                <c:pt idx="26">
                  <c:v>31</c:v>
                </c:pt>
                <c:pt idx="27">
                  <c:v>27</c:v>
                </c:pt>
                <c:pt idx="28">
                  <c:v>18</c:v>
                </c:pt>
                <c:pt idx="29">
                  <c:v>24</c:v>
                </c:pt>
                <c:pt idx="30">
                  <c:v>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874-475C-BB06-B781D46334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3612912"/>
        <c:axId val="503621440"/>
      </c:lineChart>
      <c:dateAx>
        <c:axId val="5036129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621440"/>
        <c:crosses val="autoZero"/>
        <c:auto val="1"/>
        <c:lblOffset val="100"/>
        <c:baseTimeUnit val="days"/>
      </c:dateAx>
      <c:valAx>
        <c:axId val="503621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612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makingdiabeteseasier_uk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A0-49E6-809A-1254DAB547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3615864"/>
        <c:axId val="503617504"/>
      </c:barChart>
      <c:catAx>
        <c:axId val="503615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617504"/>
        <c:crosses val="autoZero"/>
        <c:auto val="1"/>
        <c:lblAlgn val="ctr"/>
        <c:lblOffset val="100"/>
        <c:noMultiLvlLbl val="0"/>
      </c:catAx>
      <c:valAx>
        <c:axId val="503617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615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@ALDiabetesUK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45658</c:v>
                </c:pt>
                <c:pt idx="1">
                  <c:v>45659</c:v>
                </c:pt>
                <c:pt idx="2">
                  <c:v>45660</c:v>
                </c:pt>
                <c:pt idx="3">
                  <c:v>45661</c:v>
                </c:pt>
                <c:pt idx="4">
                  <c:v>45662</c:v>
                </c:pt>
                <c:pt idx="5">
                  <c:v>45663</c:v>
                </c:pt>
                <c:pt idx="6">
                  <c:v>45664</c:v>
                </c:pt>
                <c:pt idx="7">
                  <c:v>45665</c:v>
                </c:pt>
                <c:pt idx="8">
                  <c:v>45666</c:v>
                </c:pt>
                <c:pt idx="9">
                  <c:v>45667</c:v>
                </c:pt>
                <c:pt idx="10">
                  <c:v>45668</c:v>
                </c:pt>
                <c:pt idx="11">
                  <c:v>45669</c:v>
                </c:pt>
                <c:pt idx="12">
                  <c:v>45670</c:v>
                </c:pt>
                <c:pt idx="13">
                  <c:v>45671</c:v>
                </c:pt>
                <c:pt idx="14">
                  <c:v>45672</c:v>
                </c:pt>
                <c:pt idx="15">
                  <c:v>45673</c:v>
                </c:pt>
                <c:pt idx="16">
                  <c:v>45674</c:v>
                </c:pt>
                <c:pt idx="17">
                  <c:v>45675</c:v>
                </c:pt>
                <c:pt idx="18">
                  <c:v>45676</c:v>
                </c:pt>
                <c:pt idx="19">
                  <c:v>45677</c:v>
                </c:pt>
                <c:pt idx="20">
                  <c:v>45678</c:v>
                </c:pt>
                <c:pt idx="21">
                  <c:v>45679</c:v>
                </c:pt>
                <c:pt idx="22">
                  <c:v>45680</c:v>
                </c:pt>
                <c:pt idx="23">
                  <c:v>45681</c:v>
                </c:pt>
                <c:pt idx="24">
                  <c:v>45682</c:v>
                </c:pt>
                <c:pt idx="25">
                  <c:v>45683</c:v>
                </c:pt>
                <c:pt idx="26">
                  <c:v>45684</c:v>
                </c:pt>
                <c:pt idx="27">
                  <c:v>45685</c:v>
                </c:pt>
                <c:pt idx="28">
                  <c:v>45686</c:v>
                </c:pt>
                <c:pt idx="29">
                  <c:v>45687</c:v>
                </c:pt>
                <c:pt idx="30">
                  <c:v>45688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731</c:v>
                </c:pt>
                <c:pt idx="1">
                  <c:v>731</c:v>
                </c:pt>
                <c:pt idx="2">
                  <c:v>731</c:v>
                </c:pt>
                <c:pt idx="3">
                  <c:v>731</c:v>
                </c:pt>
                <c:pt idx="4">
                  <c:v>731</c:v>
                </c:pt>
                <c:pt idx="5">
                  <c:v>731</c:v>
                </c:pt>
                <c:pt idx="6">
                  <c:v>731</c:v>
                </c:pt>
                <c:pt idx="7">
                  <c:v>730</c:v>
                </c:pt>
                <c:pt idx="8">
                  <c:v>730</c:v>
                </c:pt>
                <c:pt idx="9">
                  <c:v>730</c:v>
                </c:pt>
                <c:pt idx="10">
                  <c:v>730</c:v>
                </c:pt>
                <c:pt idx="11">
                  <c:v>729</c:v>
                </c:pt>
                <c:pt idx="12">
                  <c:v>729</c:v>
                </c:pt>
                <c:pt idx="13">
                  <c:v>728</c:v>
                </c:pt>
                <c:pt idx="14">
                  <c:v>728</c:v>
                </c:pt>
                <c:pt idx="15">
                  <c:v>728</c:v>
                </c:pt>
                <c:pt idx="16">
                  <c:v>730</c:v>
                </c:pt>
                <c:pt idx="17">
                  <c:v>731</c:v>
                </c:pt>
                <c:pt idx="18">
                  <c:v>731</c:v>
                </c:pt>
                <c:pt idx="19">
                  <c:v>731</c:v>
                </c:pt>
                <c:pt idx="20">
                  <c:v>732</c:v>
                </c:pt>
                <c:pt idx="21">
                  <c:v>729</c:v>
                </c:pt>
                <c:pt idx="22">
                  <c:v>729</c:v>
                </c:pt>
                <c:pt idx="23">
                  <c:v>730</c:v>
                </c:pt>
                <c:pt idx="24">
                  <c:v>729</c:v>
                </c:pt>
                <c:pt idx="25">
                  <c:v>728</c:v>
                </c:pt>
                <c:pt idx="26">
                  <c:v>729</c:v>
                </c:pt>
                <c:pt idx="27">
                  <c:v>731</c:v>
                </c:pt>
                <c:pt idx="28">
                  <c:v>731</c:v>
                </c:pt>
                <c:pt idx="29">
                  <c:v>730</c:v>
                </c:pt>
                <c:pt idx="30">
                  <c:v>730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2AD-4A30-A30E-FD8D8EC533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3622424"/>
        <c:axId val="503626360"/>
      </c:lineChart>
      <c:dateAx>
        <c:axId val="5036224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626360"/>
        <c:crosses val="autoZero"/>
        <c:auto val="1"/>
        <c:lblOffset val="100"/>
        <c:baseTimeUnit val="days"/>
      </c:dateAx>
      <c:valAx>
        <c:axId val="503626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622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@ALDiabetesUK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45658</c:v>
                </c:pt>
                <c:pt idx="1">
                  <c:v>45659</c:v>
                </c:pt>
                <c:pt idx="2">
                  <c:v>45660</c:v>
                </c:pt>
                <c:pt idx="3">
                  <c:v>45661</c:v>
                </c:pt>
                <c:pt idx="4">
                  <c:v>45662</c:v>
                </c:pt>
                <c:pt idx="5">
                  <c:v>45663</c:v>
                </c:pt>
                <c:pt idx="6">
                  <c:v>45664</c:v>
                </c:pt>
                <c:pt idx="7">
                  <c:v>45665</c:v>
                </c:pt>
                <c:pt idx="8">
                  <c:v>45666</c:v>
                </c:pt>
                <c:pt idx="9">
                  <c:v>45667</c:v>
                </c:pt>
                <c:pt idx="10">
                  <c:v>45668</c:v>
                </c:pt>
                <c:pt idx="11">
                  <c:v>45669</c:v>
                </c:pt>
                <c:pt idx="12">
                  <c:v>45670</c:v>
                </c:pt>
                <c:pt idx="13">
                  <c:v>45671</c:v>
                </c:pt>
                <c:pt idx="14">
                  <c:v>45672</c:v>
                </c:pt>
                <c:pt idx="15">
                  <c:v>45673</c:v>
                </c:pt>
                <c:pt idx="16">
                  <c:v>45674</c:v>
                </c:pt>
                <c:pt idx="17">
                  <c:v>45675</c:v>
                </c:pt>
                <c:pt idx="18">
                  <c:v>45676</c:v>
                </c:pt>
                <c:pt idx="19">
                  <c:v>45677</c:v>
                </c:pt>
                <c:pt idx="20">
                  <c:v>45678</c:v>
                </c:pt>
                <c:pt idx="21">
                  <c:v>45679</c:v>
                </c:pt>
                <c:pt idx="22">
                  <c:v>45680</c:v>
                </c:pt>
                <c:pt idx="23">
                  <c:v>45681</c:v>
                </c:pt>
                <c:pt idx="24">
                  <c:v>45682</c:v>
                </c:pt>
                <c:pt idx="25">
                  <c:v>45683</c:v>
                </c:pt>
                <c:pt idx="26">
                  <c:v>45684</c:v>
                </c:pt>
                <c:pt idx="27">
                  <c:v>45685</c:v>
                </c:pt>
                <c:pt idx="28">
                  <c:v>45686</c:v>
                </c:pt>
                <c:pt idx="29">
                  <c:v>45687</c:v>
                </c:pt>
                <c:pt idx="30">
                  <c:v>45688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0.13679890560875499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0.13698630136986301</c:v>
                </c:pt>
                <c:pt idx="9">
                  <c:v>0.68493150684931503</c:v>
                </c:pt>
                <c:pt idx="10">
                  <c:v>0</c:v>
                </c:pt>
                <c:pt idx="11">
                  <c:v>0</c:v>
                </c:pt>
                <c:pt idx="12">
                  <c:v>0.27434842249657099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0.27434842249657099</c:v>
                </c:pt>
                <c:pt idx="17">
                  <c:v>0</c:v>
                </c:pt>
                <c:pt idx="18">
                  <c:v>0</c:v>
                </c:pt>
                <c:pt idx="19">
                  <c:v>0.410396716826265</c:v>
                </c:pt>
                <c:pt idx="20">
                  <c:v>0</c:v>
                </c:pt>
                <c:pt idx="21">
                  <c:v>0.54794520547945202</c:v>
                </c:pt>
                <c:pt idx="22">
                  <c:v>0</c:v>
                </c:pt>
                <c:pt idx="23">
                  <c:v>0.27434842249657099</c:v>
                </c:pt>
                <c:pt idx="24">
                  <c:v>0</c:v>
                </c:pt>
                <c:pt idx="25">
                  <c:v>0</c:v>
                </c:pt>
                <c:pt idx="26">
                  <c:v>0.54945054945055005</c:v>
                </c:pt>
                <c:pt idx="27">
                  <c:v>0</c:v>
                </c:pt>
                <c:pt idx="28">
                  <c:v>0</c:v>
                </c:pt>
                <c:pt idx="29">
                  <c:v>0.27397260273972601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34D-4EED-83DF-2E80B84DC8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3622096"/>
        <c:axId val="503629968"/>
      </c:lineChart>
      <c:dateAx>
        <c:axId val="5036220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629968"/>
        <c:crosses val="autoZero"/>
        <c:auto val="1"/>
        <c:lblOffset val="100"/>
        <c:baseTimeUnit val="days"/>
      </c:dateAx>
      <c:valAx>
        <c:axId val="503629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622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@ALDiabetesUK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45658</c:v>
                </c:pt>
                <c:pt idx="1">
                  <c:v>45659</c:v>
                </c:pt>
                <c:pt idx="2">
                  <c:v>45660</c:v>
                </c:pt>
                <c:pt idx="3">
                  <c:v>45661</c:v>
                </c:pt>
                <c:pt idx="4">
                  <c:v>45662</c:v>
                </c:pt>
                <c:pt idx="5">
                  <c:v>45663</c:v>
                </c:pt>
                <c:pt idx="6">
                  <c:v>45664</c:v>
                </c:pt>
                <c:pt idx="7">
                  <c:v>45665</c:v>
                </c:pt>
                <c:pt idx="8">
                  <c:v>45666</c:v>
                </c:pt>
                <c:pt idx="9">
                  <c:v>45667</c:v>
                </c:pt>
                <c:pt idx="10">
                  <c:v>45668</c:v>
                </c:pt>
                <c:pt idx="11">
                  <c:v>45669</c:v>
                </c:pt>
                <c:pt idx="12">
                  <c:v>45670</c:v>
                </c:pt>
                <c:pt idx="13">
                  <c:v>45671</c:v>
                </c:pt>
                <c:pt idx="14">
                  <c:v>45672</c:v>
                </c:pt>
                <c:pt idx="15">
                  <c:v>45673</c:v>
                </c:pt>
                <c:pt idx="16">
                  <c:v>45674</c:v>
                </c:pt>
                <c:pt idx="17">
                  <c:v>45675</c:v>
                </c:pt>
                <c:pt idx="18">
                  <c:v>45676</c:v>
                </c:pt>
                <c:pt idx="19">
                  <c:v>45677</c:v>
                </c:pt>
                <c:pt idx="20">
                  <c:v>45678</c:v>
                </c:pt>
                <c:pt idx="21">
                  <c:v>45679</c:v>
                </c:pt>
                <c:pt idx="22">
                  <c:v>45680</c:v>
                </c:pt>
                <c:pt idx="23">
                  <c:v>45681</c:v>
                </c:pt>
                <c:pt idx="24">
                  <c:v>45682</c:v>
                </c:pt>
                <c:pt idx="25">
                  <c:v>45683</c:v>
                </c:pt>
                <c:pt idx="26">
                  <c:v>45684</c:v>
                </c:pt>
                <c:pt idx="27">
                  <c:v>45685</c:v>
                </c:pt>
                <c:pt idx="28">
                  <c:v>45686</c:v>
                </c:pt>
                <c:pt idx="29">
                  <c:v>45687</c:v>
                </c:pt>
                <c:pt idx="30">
                  <c:v>45688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-0.13679890560875499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-0.13698630136986301</c:v>
                </c:pt>
                <c:pt idx="12">
                  <c:v>0</c:v>
                </c:pt>
                <c:pt idx="13">
                  <c:v>-0.13717421124828499</c:v>
                </c:pt>
                <c:pt idx="14">
                  <c:v>0</c:v>
                </c:pt>
                <c:pt idx="15">
                  <c:v>0</c:v>
                </c:pt>
                <c:pt idx="16">
                  <c:v>0.27472527472527503</c:v>
                </c:pt>
                <c:pt idx="17">
                  <c:v>0.13698630136986301</c:v>
                </c:pt>
                <c:pt idx="18">
                  <c:v>0</c:v>
                </c:pt>
                <c:pt idx="19">
                  <c:v>0</c:v>
                </c:pt>
                <c:pt idx="20">
                  <c:v>0.13679890560875499</c:v>
                </c:pt>
                <c:pt idx="21">
                  <c:v>-0.409836065573771</c:v>
                </c:pt>
                <c:pt idx="22">
                  <c:v>0</c:v>
                </c:pt>
                <c:pt idx="23">
                  <c:v>0.13717421124828499</c:v>
                </c:pt>
                <c:pt idx="24">
                  <c:v>-0.13698630136986301</c:v>
                </c:pt>
                <c:pt idx="25">
                  <c:v>-0.13717421124828499</c:v>
                </c:pt>
                <c:pt idx="26">
                  <c:v>0.13736263736263701</c:v>
                </c:pt>
                <c:pt idx="27">
                  <c:v>0.27434842249657099</c:v>
                </c:pt>
                <c:pt idx="28">
                  <c:v>0</c:v>
                </c:pt>
                <c:pt idx="29">
                  <c:v>-0.13679890560875499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2E9-4201-87C4-7EC77481E7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1348736"/>
        <c:axId val="401349064"/>
      </c:lineChart>
      <c:dateAx>
        <c:axId val="4013487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349064"/>
        <c:crosses val="autoZero"/>
        <c:auto val="1"/>
        <c:lblOffset val="100"/>
        <c:baseTimeUnit val="days"/>
      </c:dateAx>
      <c:valAx>
        <c:axId val="401349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348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@ALDiabetesUK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9A-4182-8763-C03C4FD1C5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1344472"/>
        <c:axId val="401338568"/>
      </c:barChart>
      <c:catAx>
        <c:axId val="401344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338568"/>
        <c:crosses val="autoZero"/>
        <c:auto val="1"/>
        <c:lblAlgn val="ctr"/>
        <c:lblOffset val="100"/>
        <c:noMultiLvlLbl val="0"/>
      </c:catAx>
      <c:valAx>
        <c:axId val="401338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344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@ALDiabetesUK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45658</c:v>
                </c:pt>
                <c:pt idx="1">
                  <c:v>45659</c:v>
                </c:pt>
                <c:pt idx="2">
                  <c:v>45660</c:v>
                </c:pt>
                <c:pt idx="3">
                  <c:v>45661</c:v>
                </c:pt>
                <c:pt idx="4">
                  <c:v>45662</c:v>
                </c:pt>
                <c:pt idx="5">
                  <c:v>45663</c:v>
                </c:pt>
                <c:pt idx="6">
                  <c:v>45664</c:v>
                </c:pt>
                <c:pt idx="7">
                  <c:v>45665</c:v>
                </c:pt>
                <c:pt idx="8">
                  <c:v>45666</c:v>
                </c:pt>
                <c:pt idx="9">
                  <c:v>45667</c:v>
                </c:pt>
                <c:pt idx="10">
                  <c:v>45668</c:v>
                </c:pt>
                <c:pt idx="11">
                  <c:v>45669</c:v>
                </c:pt>
                <c:pt idx="12">
                  <c:v>45670</c:v>
                </c:pt>
                <c:pt idx="13">
                  <c:v>45671</c:v>
                </c:pt>
                <c:pt idx="14">
                  <c:v>45672</c:v>
                </c:pt>
                <c:pt idx="15">
                  <c:v>45673</c:v>
                </c:pt>
                <c:pt idx="16">
                  <c:v>45674</c:v>
                </c:pt>
                <c:pt idx="17">
                  <c:v>45675</c:v>
                </c:pt>
                <c:pt idx="18">
                  <c:v>45676</c:v>
                </c:pt>
                <c:pt idx="19">
                  <c:v>45677</c:v>
                </c:pt>
                <c:pt idx="20">
                  <c:v>45678</c:v>
                </c:pt>
                <c:pt idx="21">
                  <c:v>45679</c:v>
                </c:pt>
                <c:pt idx="22">
                  <c:v>45680</c:v>
                </c:pt>
                <c:pt idx="23">
                  <c:v>45681</c:v>
                </c:pt>
                <c:pt idx="24">
                  <c:v>45682</c:v>
                </c:pt>
                <c:pt idx="25">
                  <c:v>45683</c:v>
                </c:pt>
                <c:pt idx="26">
                  <c:v>45684</c:v>
                </c:pt>
                <c:pt idx="27">
                  <c:v>45685</c:v>
                </c:pt>
                <c:pt idx="28">
                  <c:v>45686</c:v>
                </c:pt>
                <c:pt idx="29">
                  <c:v>45687</c:v>
                </c:pt>
                <c:pt idx="30">
                  <c:v>45688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-1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-1</c:v>
                </c:pt>
                <c:pt idx="12">
                  <c:v>0</c:v>
                </c:pt>
                <c:pt idx="13">
                  <c:v>-1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-3</c:v>
                </c:pt>
                <c:pt idx="22">
                  <c:v>0</c:v>
                </c:pt>
                <c:pt idx="23">
                  <c:v>1</c:v>
                </c:pt>
                <c:pt idx="24">
                  <c:v>-1</c:v>
                </c:pt>
                <c:pt idx="25">
                  <c:v>-1</c:v>
                </c:pt>
                <c:pt idx="26">
                  <c:v>1</c:v>
                </c:pt>
                <c:pt idx="27">
                  <c:v>2</c:v>
                </c:pt>
                <c:pt idx="28">
                  <c:v>0</c:v>
                </c:pt>
                <c:pt idx="29">
                  <c:v>-1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92E-4AD3-832E-939EA826F1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1343816"/>
        <c:axId val="401339880"/>
      </c:lineChart>
      <c:dateAx>
        <c:axId val="401343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339880"/>
        <c:crosses val="autoZero"/>
        <c:auto val="1"/>
        <c:lblOffset val="100"/>
        <c:baseTimeUnit val="days"/>
      </c:dateAx>
      <c:valAx>
        <c:axId val="401339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343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@ALDiabetesUK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45658</c:v>
                </c:pt>
                <c:pt idx="1">
                  <c:v>45659</c:v>
                </c:pt>
                <c:pt idx="2">
                  <c:v>45660</c:v>
                </c:pt>
                <c:pt idx="3">
                  <c:v>45661</c:v>
                </c:pt>
                <c:pt idx="4">
                  <c:v>45662</c:v>
                </c:pt>
                <c:pt idx="5">
                  <c:v>45663</c:v>
                </c:pt>
                <c:pt idx="6">
                  <c:v>45664</c:v>
                </c:pt>
                <c:pt idx="7">
                  <c:v>45665</c:v>
                </c:pt>
                <c:pt idx="8">
                  <c:v>45666</c:v>
                </c:pt>
                <c:pt idx="9">
                  <c:v>45667</c:v>
                </c:pt>
                <c:pt idx="10">
                  <c:v>45668</c:v>
                </c:pt>
                <c:pt idx="11">
                  <c:v>45669</c:v>
                </c:pt>
                <c:pt idx="12">
                  <c:v>45670</c:v>
                </c:pt>
                <c:pt idx="13">
                  <c:v>45671</c:v>
                </c:pt>
                <c:pt idx="14">
                  <c:v>45672</c:v>
                </c:pt>
                <c:pt idx="15">
                  <c:v>45673</c:v>
                </c:pt>
                <c:pt idx="16">
                  <c:v>45674</c:v>
                </c:pt>
                <c:pt idx="17">
                  <c:v>45675</c:v>
                </c:pt>
                <c:pt idx="18">
                  <c:v>45676</c:v>
                </c:pt>
                <c:pt idx="19">
                  <c:v>45677</c:v>
                </c:pt>
                <c:pt idx="20">
                  <c:v>45678</c:v>
                </c:pt>
                <c:pt idx="21">
                  <c:v>45679</c:v>
                </c:pt>
                <c:pt idx="22">
                  <c:v>45680</c:v>
                </c:pt>
                <c:pt idx="23">
                  <c:v>45681</c:v>
                </c:pt>
                <c:pt idx="24">
                  <c:v>45682</c:v>
                </c:pt>
                <c:pt idx="25">
                  <c:v>45683</c:v>
                </c:pt>
                <c:pt idx="26">
                  <c:v>45684</c:v>
                </c:pt>
                <c:pt idx="27">
                  <c:v>45685</c:v>
                </c:pt>
                <c:pt idx="28">
                  <c:v>45686</c:v>
                </c:pt>
                <c:pt idx="29">
                  <c:v>45687</c:v>
                </c:pt>
                <c:pt idx="30">
                  <c:v>45688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8</c:v>
                </c:pt>
                <c:pt idx="23">
                  <c:v>9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8BF-489B-ABB3-C728884561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2128344"/>
        <c:axId val="402136216"/>
      </c:lineChart>
      <c:dateAx>
        <c:axId val="402128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136216"/>
        <c:crosses val="autoZero"/>
        <c:auto val="1"/>
        <c:lblOffset val="100"/>
        <c:baseTimeUnit val="days"/>
      </c:dateAx>
      <c:valAx>
        <c:axId val="402136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128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@ALDiabetesUK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45658</c:v>
                </c:pt>
                <c:pt idx="1">
                  <c:v>45659</c:v>
                </c:pt>
                <c:pt idx="2">
                  <c:v>45660</c:v>
                </c:pt>
                <c:pt idx="3">
                  <c:v>45661</c:v>
                </c:pt>
                <c:pt idx="4">
                  <c:v>45662</c:v>
                </c:pt>
                <c:pt idx="5">
                  <c:v>45663</c:v>
                </c:pt>
                <c:pt idx="6">
                  <c:v>45664</c:v>
                </c:pt>
                <c:pt idx="7">
                  <c:v>45665</c:v>
                </c:pt>
                <c:pt idx="8">
                  <c:v>45666</c:v>
                </c:pt>
                <c:pt idx="9">
                  <c:v>45667</c:v>
                </c:pt>
                <c:pt idx="10">
                  <c:v>45668</c:v>
                </c:pt>
                <c:pt idx="11">
                  <c:v>45669</c:v>
                </c:pt>
                <c:pt idx="12">
                  <c:v>45670</c:v>
                </c:pt>
                <c:pt idx="13">
                  <c:v>45671</c:v>
                </c:pt>
                <c:pt idx="14">
                  <c:v>45672</c:v>
                </c:pt>
                <c:pt idx="15">
                  <c:v>45673</c:v>
                </c:pt>
                <c:pt idx="16">
                  <c:v>45674</c:v>
                </c:pt>
                <c:pt idx="17">
                  <c:v>45675</c:v>
                </c:pt>
                <c:pt idx="18">
                  <c:v>45676</c:v>
                </c:pt>
                <c:pt idx="19">
                  <c:v>45677</c:v>
                </c:pt>
                <c:pt idx="20">
                  <c:v>45678</c:v>
                </c:pt>
                <c:pt idx="21">
                  <c:v>45679</c:v>
                </c:pt>
                <c:pt idx="22">
                  <c:v>45680</c:v>
                </c:pt>
                <c:pt idx="23">
                  <c:v>45681</c:v>
                </c:pt>
                <c:pt idx="24">
                  <c:v>45682</c:v>
                </c:pt>
                <c:pt idx="25">
                  <c:v>45683</c:v>
                </c:pt>
                <c:pt idx="26">
                  <c:v>45684</c:v>
                </c:pt>
                <c:pt idx="27">
                  <c:v>45685</c:v>
                </c:pt>
                <c:pt idx="28">
                  <c:v>45686</c:v>
                </c:pt>
                <c:pt idx="29">
                  <c:v>45687</c:v>
                </c:pt>
                <c:pt idx="30">
                  <c:v>45688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A90-472D-91EA-88005C3AE5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2104728"/>
        <c:axId val="402111616"/>
      </c:lineChart>
      <c:dateAx>
        <c:axId val="402104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111616"/>
        <c:crosses val="autoZero"/>
        <c:auto val="1"/>
        <c:lblOffset val="100"/>
        <c:baseTimeUnit val="days"/>
      </c:dateAx>
      <c:valAx>
        <c:axId val="402111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104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@ALDiabetesUK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45658</c:v>
                </c:pt>
                <c:pt idx="1">
                  <c:v>45659</c:v>
                </c:pt>
                <c:pt idx="2">
                  <c:v>45660</c:v>
                </c:pt>
                <c:pt idx="3">
                  <c:v>45661</c:v>
                </c:pt>
                <c:pt idx="4">
                  <c:v>45662</c:v>
                </c:pt>
                <c:pt idx="5">
                  <c:v>45663</c:v>
                </c:pt>
                <c:pt idx="6">
                  <c:v>45664</c:v>
                </c:pt>
                <c:pt idx="7">
                  <c:v>45665</c:v>
                </c:pt>
                <c:pt idx="8">
                  <c:v>45666</c:v>
                </c:pt>
                <c:pt idx="9">
                  <c:v>45667</c:v>
                </c:pt>
                <c:pt idx="10">
                  <c:v>45668</c:v>
                </c:pt>
                <c:pt idx="11">
                  <c:v>45669</c:v>
                </c:pt>
                <c:pt idx="12">
                  <c:v>45670</c:v>
                </c:pt>
                <c:pt idx="13">
                  <c:v>45671</c:v>
                </c:pt>
                <c:pt idx="14">
                  <c:v>45672</c:v>
                </c:pt>
                <c:pt idx="15">
                  <c:v>45673</c:v>
                </c:pt>
                <c:pt idx="16">
                  <c:v>45674</c:v>
                </c:pt>
                <c:pt idx="17">
                  <c:v>45675</c:v>
                </c:pt>
                <c:pt idx="18">
                  <c:v>45676</c:v>
                </c:pt>
                <c:pt idx="19">
                  <c:v>45677</c:v>
                </c:pt>
                <c:pt idx="20">
                  <c:v>45678</c:v>
                </c:pt>
                <c:pt idx="21">
                  <c:v>45679</c:v>
                </c:pt>
                <c:pt idx="22">
                  <c:v>45680</c:v>
                </c:pt>
                <c:pt idx="23">
                  <c:v>45681</c:v>
                </c:pt>
                <c:pt idx="24">
                  <c:v>45682</c:v>
                </c:pt>
                <c:pt idx="25">
                  <c:v>45683</c:v>
                </c:pt>
                <c:pt idx="26">
                  <c:v>45684</c:v>
                </c:pt>
                <c:pt idx="27">
                  <c:v>45685</c:v>
                </c:pt>
                <c:pt idx="28">
                  <c:v>45686</c:v>
                </c:pt>
                <c:pt idx="29">
                  <c:v>45687</c:v>
                </c:pt>
                <c:pt idx="30">
                  <c:v>45688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810-4E39-BE09-C8D2C60A45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2106040"/>
        <c:axId val="402109320"/>
      </c:lineChart>
      <c:dateAx>
        <c:axId val="4021060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109320"/>
        <c:crosses val="autoZero"/>
        <c:auto val="1"/>
        <c:lblOffset val="100"/>
        <c:baseTimeUnit val="days"/>
      </c:dateAx>
      <c:valAx>
        <c:axId val="402109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106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@ALDiabetesUK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45658</c:v>
                </c:pt>
                <c:pt idx="1">
                  <c:v>45659</c:v>
                </c:pt>
                <c:pt idx="2">
                  <c:v>45660</c:v>
                </c:pt>
                <c:pt idx="3">
                  <c:v>45661</c:v>
                </c:pt>
                <c:pt idx="4">
                  <c:v>45662</c:v>
                </c:pt>
                <c:pt idx="5">
                  <c:v>45663</c:v>
                </c:pt>
                <c:pt idx="6">
                  <c:v>45664</c:v>
                </c:pt>
                <c:pt idx="7">
                  <c:v>45665</c:v>
                </c:pt>
                <c:pt idx="8">
                  <c:v>45666</c:v>
                </c:pt>
                <c:pt idx="9">
                  <c:v>45667</c:v>
                </c:pt>
                <c:pt idx="10">
                  <c:v>45668</c:v>
                </c:pt>
                <c:pt idx="11">
                  <c:v>45669</c:v>
                </c:pt>
                <c:pt idx="12">
                  <c:v>45670</c:v>
                </c:pt>
                <c:pt idx="13">
                  <c:v>45671</c:v>
                </c:pt>
                <c:pt idx="14">
                  <c:v>45672</c:v>
                </c:pt>
                <c:pt idx="15">
                  <c:v>45673</c:v>
                </c:pt>
                <c:pt idx="16">
                  <c:v>45674</c:v>
                </c:pt>
                <c:pt idx="17">
                  <c:v>45675</c:v>
                </c:pt>
                <c:pt idx="18">
                  <c:v>45676</c:v>
                </c:pt>
                <c:pt idx="19">
                  <c:v>45677</c:v>
                </c:pt>
                <c:pt idx="20">
                  <c:v>45678</c:v>
                </c:pt>
                <c:pt idx="21">
                  <c:v>45679</c:v>
                </c:pt>
                <c:pt idx="22">
                  <c:v>45680</c:v>
                </c:pt>
                <c:pt idx="23">
                  <c:v>45681</c:v>
                </c:pt>
                <c:pt idx="24">
                  <c:v>45682</c:v>
                </c:pt>
                <c:pt idx="25">
                  <c:v>45683</c:v>
                </c:pt>
                <c:pt idx="26">
                  <c:v>45684</c:v>
                </c:pt>
                <c:pt idx="27">
                  <c:v>45685</c:v>
                </c:pt>
                <c:pt idx="28">
                  <c:v>45686</c:v>
                </c:pt>
                <c:pt idx="29">
                  <c:v>45687</c:v>
                </c:pt>
                <c:pt idx="30">
                  <c:v>45688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4</c:v>
                </c:pt>
                <c:pt idx="10">
                  <c:v>0</c:v>
                </c:pt>
                <c:pt idx="11">
                  <c:v>0</c:v>
                </c:pt>
                <c:pt idx="12">
                  <c:v>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0</c:v>
                </c:pt>
                <c:pt idx="18">
                  <c:v>0</c:v>
                </c:pt>
                <c:pt idx="19">
                  <c:v>2</c:v>
                </c:pt>
                <c:pt idx="20">
                  <c:v>0</c:v>
                </c:pt>
                <c:pt idx="21">
                  <c:v>3</c:v>
                </c:pt>
                <c:pt idx="22">
                  <c:v>0</c:v>
                </c:pt>
                <c:pt idx="23">
                  <c:v>2</c:v>
                </c:pt>
                <c:pt idx="24">
                  <c:v>0</c:v>
                </c:pt>
                <c:pt idx="25">
                  <c:v>0</c:v>
                </c:pt>
                <c:pt idx="26">
                  <c:v>4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FB3-4148-9FD4-DC806C5829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2118832"/>
        <c:axId val="402120144"/>
      </c:lineChart>
      <c:dateAx>
        <c:axId val="4021188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120144"/>
        <c:crosses val="autoZero"/>
        <c:auto val="1"/>
        <c:lblOffset val="100"/>
        <c:baseTimeUnit val="days"/>
      </c:dateAx>
      <c:valAx>
        <c:axId val="402120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118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@ALDiabetesUK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45658</c:v>
                </c:pt>
                <c:pt idx="1">
                  <c:v>45659</c:v>
                </c:pt>
                <c:pt idx="2">
                  <c:v>45660</c:v>
                </c:pt>
                <c:pt idx="3">
                  <c:v>45661</c:v>
                </c:pt>
                <c:pt idx="4">
                  <c:v>45662</c:v>
                </c:pt>
                <c:pt idx="5">
                  <c:v>45663</c:v>
                </c:pt>
                <c:pt idx="6">
                  <c:v>45664</c:v>
                </c:pt>
                <c:pt idx="7">
                  <c:v>45665</c:v>
                </c:pt>
                <c:pt idx="8">
                  <c:v>45666</c:v>
                </c:pt>
                <c:pt idx="9">
                  <c:v>45667</c:v>
                </c:pt>
                <c:pt idx="10">
                  <c:v>45668</c:v>
                </c:pt>
                <c:pt idx="11">
                  <c:v>45669</c:v>
                </c:pt>
                <c:pt idx="12">
                  <c:v>45670</c:v>
                </c:pt>
                <c:pt idx="13">
                  <c:v>45671</c:v>
                </c:pt>
                <c:pt idx="14">
                  <c:v>45672</c:v>
                </c:pt>
                <c:pt idx="15">
                  <c:v>45673</c:v>
                </c:pt>
                <c:pt idx="16">
                  <c:v>45674</c:v>
                </c:pt>
                <c:pt idx="17">
                  <c:v>45675</c:v>
                </c:pt>
                <c:pt idx="18">
                  <c:v>45676</c:v>
                </c:pt>
                <c:pt idx="19">
                  <c:v>45677</c:v>
                </c:pt>
                <c:pt idx="20">
                  <c:v>45678</c:v>
                </c:pt>
                <c:pt idx="21">
                  <c:v>45679</c:v>
                </c:pt>
                <c:pt idx="22">
                  <c:v>45680</c:v>
                </c:pt>
                <c:pt idx="23">
                  <c:v>45681</c:v>
                </c:pt>
                <c:pt idx="24">
                  <c:v>45682</c:v>
                </c:pt>
                <c:pt idx="25">
                  <c:v>45683</c:v>
                </c:pt>
                <c:pt idx="26">
                  <c:v>45684</c:v>
                </c:pt>
                <c:pt idx="27">
                  <c:v>45685</c:v>
                </c:pt>
                <c:pt idx="28">
                  <c:v>45686</c:v>
                </c:pt>
                <c:pt idx="29">
                  <c:v>45687</c:v>
                </c:pt>
                <c:pt idx="30">
                  <c:v>45688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203</c:v>
                </c:pt>
                <c:pt idx="1">
                  <c:v>203</c:v>
                </c:pt>
                <c:pt idx="2">
                  <c:v>203</c:v>
                </c:pt>
                <c:pt idx="3">
                  <c:v>203</c:v>
                </c:pt>
                <c:pt idx="4">
                  <c:v>203</c:v>
                </c:pt>
                <c:pt idx="5">
                  <c:v>203</c:v>
                </c:pt>
                <c:pt idx="6">
                  <c:v>203</c:v>
                </c:pt>
                <c:pt idx="7">
                  <c:v>203</c:v>
                </c:pt>
                <c:pt idx="8">
                  <c:v>203</c:v>
                </c:pt>
                <c:pt idx="9">
                  <c:v>203</c:v>
                </c:pt>
                <c:pt idx="10">
                  <c:v>203</c:v>
                </c:pt>
                <c:pt idx="11">
                  <c:v>203</c:v>
                </c:pt>
                <c:pt idx="12">
                  <c:v>202</c:v>
                </c:pt>
                <c:pt idx="13">
                  <c:v>202</c:v>
                </c:pt>
                <c:pt idx="14">
                  <c:v>202</c:v>
                </c:pt>
                <c:pt idx="15">
                  <c:v>202</c:v>
                </c:pt>
                <c:pt idx="16">
                  <c:v>202</c:v>
                </c:pt>
                <c:pt idx="17">
                  <c:v>202</c:v>
                </c:pt>
                <c:pt idx="18">
                  <c:v>202</c:v>
                </c:pt>
                <c:pt idx="19">
                  <c:v>201</c:v>
                </c:pt>
                <c:pt idx="20">
                  <c:v>201</c:v>
                </c:pt>
                <c:pt idx="21">
                  <c:v>201</c:v>
                </c:pt>
                <c:pt idx="22">
                  <c:v>201</c:v>
                </c:pt>
                <c:pt idx="23">
                  <c:v>201</c:v>
                </c:pt>
                <c:pt idx="24">
                  <c:v>201</c:v>
                </c:pt>
                <c:pt idx="25">
                  <c:v>201</c:v>
                </c:pt>
                <c:pt idx="26">
                  <c:v>201</c:v>
                </c:pt>
                <c:pt idx="27">
                  <c:v>201</c:v>
                </c:pt>
                <c:pt idx="28">
                  <c:v>201</c:v>
                </c:pt>
                <c:pt idx="29">
                  <c:v>203</c:v>
                </c:pt>
                <c:pt idx="30">
                  <c:v>203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EFC-401A-A7F8-C26DCE745B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2116536"/>
        <c:axId val="402121456"/>
      </c:lineChart>
      <c:dateAx>
        <c:axId val="4021165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121456"/>
        <c:crosses val="autoZero"/>
        <c:auto val="1"/>
        <c:lblOffset val="100"/>
        <c:baseTimeUnit val="days"/>
      </c:dateAx>
      <c:valAx>
        <c:axId val="402121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116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@ALDiabetesUK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45658</c:v>
                </c:pt>
                <c:pt idx="1">
                  <c:v>45659</c:v>
                </c:pt>
                <c:pt idx="2">
                  <c:v>45660</c:v>
                </c:pt>
                <c:pt idx="3">
                  <c:v>45661</c:v>
                </c:pt>
                <c:pt idx="4">
                  <c:v>45662</c:v>
                </c:pt>
                <c:pt idx="5">
                  <c:v>45663</c:v>
                </c:pt>
                <c:pt idx="6">
                  <c:v>45664</c:v>
                </c:pt>
                <c:pt idx="7">
                  <c:v>45665</c:v>
                </c:pt>
                <c:pt idx="8">
                  <c:v>45666</c:v>
                </c:pt>
                <c:pt idx="9">
                  <c:v>45667</c:v>
                </c:pt>
                <c:pt idx="10">
                  <c:v>45668</c:v>
                </c:pt>
                <c:pt idx="11">
                  <c:v>45669</c:v>
                </c:pt>
                <c:pt idx="12">
                  <c:v>45670</c:v>
                </c:pt>
                <c:pt idx="13">
                  <c:v>45671</c:v>
                </c:pt>
                <c:pt idx="14">
                  <c:v>45672</c:v>
                </c:pt>
                <c:pt idx="15">
                  <c:v>45673</c:v>
                </c:pt>
                <c:pt idx="16">
                  <c:v>45674</c:v>
                </c:pt>
                <c:pt idx="17">
                  <c:v>45675</c:v>
                </c:pt>
                <c:pt idx="18">
                  <c:v>45676</c:v>
                </c:pt>
                <c:pt idx="19">
                  <c:v>45677</c:v>
                </c:pt>
                <c:pt idx="20">
                  <c:v>45678</c:v>
                </c:pt>
                <c:pt idx="21">
                  <c:v>45679</c:v>
                </c:pt>
                <c:pt idx="22">
                  <c:v>45680</c:v>
                </c:pt>
                <c:pt idx="23">
                  <c:v>45681</c:v>
                </c:pt>
                <c:pt idx="24">
                  <c:v>45682</c:v>
                </c:pt>
                <c:pt idx="25">
                  <c:v>45683</c:v>
                </c:pt>
                <c:pt idx="26">
                  <c:v>45684</c:v>
                </c:pt>
                <c:pt idx="27">
                  <c:v>45685</c:v>
                </c:pt>
                <c:pt idx="28">
                  <c:v>45686</c:v>
                </c:pt>
                <c:pt idx="29">
                  <c:v>45687</c:v>
                </c:pt>
                <c:pt idx="30">
                  <c:v>45688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5</c:v>
                </c:pt>
                <c:pt idx="10">
                  <c:v>0</c:v>
                </c:pt>
                <c:pt idx="11">
                  <c:v>0</c:v>
                </c:pt>
                <c:pt idx="12">
                  <c:v>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0</c:v>
                </c:pt>
                <c:pt idx="18">
                  <c:v>0</c:v>
                </c:pt>
                <c:pt idx="19">
                  <c:v>3</c:v>
                </c:pt>
                <c:pt idx="20">
                  <c:v>0</c:v>
                </c:pt>
                <c:pt idx="21">
                  <c:v>4</c:v>
                </c:pt>
                <c:pt idx="22">
                  <c:v>0</c:v>
                </c:pt>
                <c:pt idx="23">
                  <c:v>2</c:v>
                </c:pt>
                <c:pt idx="24">
                  <c:v>0</c:v>
                </c:pt>
                <c:pt idx="25">
                  <c:v>0</c:v>
                </c:pt>
                <c:pt idx="26">
                  <c:v>4</c:v>
                </c:pt>
                <c:pt idx="27">
                  <c:v>0</c:v>
                </c:pt>
                <c:pt idx="28">
                  <c:v>0</c:v>
                </c:pt>
                <c:pt idx="29">
                  <c:v>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7AE-41FE-A3E3-50B5C3B479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2122768"/>
        <c:axId val="402117192"/>
      </c:lineChart>
      <c:dateAx>
        <c:axId val="4021227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117192"/>
        <c:crosses val="autoZero"/>
        <c:auto val="1"/>
        <c:lblOffset val="100"/>
        <c:baseTimeUnit val="days"/>
      </c:dateAx>
      <c:valAx>
        <c:axId val="402117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122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35C651-FEC1-49CD-A2E2-B85B273299E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Monthly Performance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E6304E-4DB3-4665-A6A1-9B2BBAFD6F3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Air Liquide</a:t>
            </a:r>
          </a:p>
        </p:txBody>
      </p:sp>
    </p:spTree>
    <p:extLst>
      <p:ext uri="{BB962C8B-B14F-4D97-AF65-F5344CB8AC3E}">
        <p14:creationId xmlns:p14="http://schemas.microsoft.com/office/powerpoint/2010/main" val="7866031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25D62-F6EE-49AC-B89F-657AF5F86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1 group and 2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8FB10B5-3D66-41D2-909D-81F688911D2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96627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E7B1AD-ACF3-42E3-8205-B66D6F6DE8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01/01/2025 - 01/31/2025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4AF396-CFB0-4878-96B0-CCF5D9CBA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50644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1D45F0-6418-41B1-A48C-CEBBC5CD4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 | 1 group and 2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99CE0AC-4C92-4162-955B-79706FCAE4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329271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54BAC5-5913-40BE-A372-FF526E5DBA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01/01/2025 - 01/31/2025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4D684E-FD77-45A5-B6C9-4B69C296E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4169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10233B-9937-4C66-BC0F-0968B564A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1 group and 2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5CD6136-D68D-426A-BF67-417BE63A96F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140512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331839-0E4E-40B2-9930-20E66AED32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01/01/2025 - 01/31/2025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970312-D7A3-4A63-9699-AB45809DD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82519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7271E-CBFB-4A2C-B7B9-8DB063F37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1 group and 2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6A1536-7239-49C6-8D31-09D7C0C32C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54409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2063032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7824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49306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6618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25049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44319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31043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39019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8295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makingdiabeteseasier_uk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56553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D4E4B5-D101-4A15-BEF7-C68CCC9653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01/01/2025 - 01/31/2025</a:t>
            </a:r>
          </a:p>
        </p:txBody>
      </p:sp>
    </p:spTree>
    <p:extLst>
      <p:ext uri="{BB962C8B-B14F-4D97-AF65-F5344CB8AC3E}">
        <p14:creationId xmlns:p14="http://schemas.microsoft.com/office/powerpoint/2010/main" val="25034936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85BF0-BF65-4CBE-90EA-F705C6457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1 group and 2 profiles - 1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2EE117-CBCD-4638-91E1-DF75849146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79625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53675293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2296670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756447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217688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036351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504815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008749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4005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makingdiabeteseasier_uk - 2025-01-30 14:01:00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Clinicians and healthcare professionals working with Type 1 Diabetes, join us for “An Evening With: Air Liquide Healthcare and Tandem Diabetes Care”, where we delve into the latest case studies and clinical evidence 📋 on the t:slim X2. 
Hear from guest speaker Erica Richardson, and get practical advice on optimising Control-IQ for immediate and sustained results👏. 
Register for the meeting (Link in bio) 💑!
TandemDiabetes
#MakingDiabetesEasier #type1diabetes #insulinpump #insulindependent #dexcomg6 #dexcomg7 #tslim #tslimx2 #continuousglucosemonitor #controliq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0.0874 %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74225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7982D9-D9E5-4530-B854-A1995CDDCC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01/01/2025 - 01/31/2025</a:t>
            </a:r>
          </a:p>
        </p:txBody>
      </p:sp>
    </p:spTree>
    <p:extLst>
      <p:ext uri="{BB962C8B-B14F-4D97-AF65-F5344CB8AC3E}">
        <p14:creationId xmlns:p14="http://schemas.microsoft.com/office/powerpoint/2010/main" val="538774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672D4-8CE6-4118-BE79-EB2A742FF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1 group and 2 profiles - 2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C4F8B9-97DA-4331-A370-2403259B64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99453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79952886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900273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594279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462160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773662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874928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630387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2007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makingdiabeteseasier_uk - 2025-01-27 09:01:30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Small, with a colour touchscreen and sleek design, the t:slim X2 Insulin Pump gives you the freedom to do exactly what you want, while helping you manage your blood glucose levels📊! 
Thank you to all the wonderful people who have helped spread the word and grown our community!
Tag your friends and invite them to join our vibrant T1D care community!
#diabetescommunity #diabetesuk #type1life #diabetessupport #livingwithdiabetes #insulinpump #makingdiabeteseasier #diabeteswarrior #diabetesempowered #tslim #tslimx2 #continuousglucosemonitor #dexcomg7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0.0888 %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44358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B94D1F-0A34-481F-A465-227319A07E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01/01/2025 - 01/31/2025</a:t>
            </a:r>
          </a:p>
        </p:txBody>
      </p:sp>
    </p:spTree>
    <p:extLst>
      <p:ext uri="{BB962C8B-B14F-4D97-AF65-F5344CB8AC3E}">
        <p14:creationId xmlns:p14="http://schemas.microsoft.com/office/powerpoint/2010/main" val="6716888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07AD47-AE75-4D79-8F68-2AF5149D4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1 group and 2 profiles - 3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156BD6-144C-42EA-AD6C-51883B5A07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5108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76293515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1252790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51911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247789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701731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671531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407930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939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makingdiabeteseasier_uk - 2025-01-24 09:00:53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Misinformation about diabetes has always been around, but it seems to spread more rapidly in today’s connected world 🌐. 
To help you understand and manage the condition better, we’ll be debunking some of the untruths that surround diabetes👍!
What myths have you heard? Share your experience in the comments! 👇
#MakingDiabetesEasier #type1diabetes #insulinpump #insulindependent #dexcomg6 #dexcomg7 #tslim #tslimx2 #continuousglucosemonitor #controliq #diabetesmyths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0.5632 %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27566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A06CAD-5633-4C98-A7D3-99A8F2AFEF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01/01/2025 - 01/31/2025</a:t>
            </a:r>
          </a:p>
        </p:txBody>
      </p:sp>
    </p:spTree>
    <p:extLst>
      <p:ext uri="{BB962C8B-B14F-4D97-AF65-F5344CB8AC3E}">
        <p14:creationId xmlns:p14="http://schemas.microsoft.com/office/powerpoint/2010/main" val="12405683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6E882-3234-489B-8892-8E8A9516D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1 group and 2 profiles - 4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5259F7-BCBC-4403-B396-CB8E2E955C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29770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11513146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7817056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469368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376609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067088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234783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106082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4573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makingdiabeteseasier_uk - 2025-01-22 09:01:01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This 3-day residential course for trainees in diabetes and endocrinology will feature lectures and interactive workshops conducted by some of the UK's leading experts🥼. 
Held at Holywell Park Conference Centre in Loughborough, it will cover technology updates and a diverse range of diabetes management topics. 
Air Liquide Healthcare will be there, featuring the t:slim X2 Insulin Pump and Control-IQ technology👍.
abcdiab #MakingDiabetesEasier #diabeteslife #diabetescommunity #diabetesuk #diabetessupport #diabeteseducation #livingwithdiabetes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0.1135 %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45412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1BE0C3-BEDC-4D05-9B9F-3F23BD07AE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01/01/2025 - 01/31/2025</a:t>
            </a:r>
          </a:p>
        </p:txBody>
      </p:sp>
    </p:spTree>
    <p:extLst>
      <p:ext uri="{BB962C8B-B14F-4D97-AF65-F5344CB8AC3E}">
        <p14:creationId xmlns:p14="http://schemas.microsoft.com/office/powerpoint/2010/main" val="26285433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9BB64-C604-4532-ACF6-E1BECFE92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1 group and 2 profiles - 5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228205-5D93-4056-AAE3-9DF477E246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59890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77683327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2301523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508110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454856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072084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623429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132237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130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makingdiabeteseasier_uk - 2025-01-20 09:01:30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The t:slim X2 with Control IQ technology helps make diabetes easier, and gives you more freedom and control👏! 
Hear how Cameron learned to trust pump therapy, developing confidence in the technology and its ability to handle his lifestyle needs as a ‘normal young person’ – from working in a sterile lab to sweating it out in sports activities🏃!
Tell us about your own experiences and lessons from using the t:slim X2 in the comments! 👇
#diabetescommunity #diabetesuk #type1life #diabetessupport #livingwithdiabetes #insulinpump #makingdiabeteseasier #diabeteswarrior #diabetesempowered #tslim #tslimx2 #continuousglucosemonitor #dexcomg7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0.0916 %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42093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941F38-9EC4-4D3D-BF30-AA2527DC74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01/01/2025 - 01/31/2025</a:t>
            </a:r>
          </a:p>
        </p:txBody>
      </p:sp>
    </p:spTree>
    <p:extLst>
      <p:ext uri="{BB962C8B-B14F-4D97-AF65-F5344CB8AC3E}">
        <p14:creationId xmlns:p14="http://schemas.microsoft.com/office/powerpoint/2010/main" val="18913953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1A265-5691-4D11-94BD-78980BCC6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1 group and 2 profiles - 6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FAD3D1-7CEC-4D14-9122-DEDA014BC8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35468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16557584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0945240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443809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919568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978080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563619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185300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887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makingdiabeteseasier_uk - 2025-01-17 09:00:30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T1D Warriors! You can live life your way, unburdened by the limits others might put on you💪.
Whether your dream is to be an international #crossfit athlete, like Jérémy, or something else entirely, go for it. And know that we’ll be behind you all the way👏!
What do you want to accomplish, starting today?
crossfit_diabete #diabetescommunity #diabetescare #type1strong #diabetesuk #type1life #diabetessupport #livingwithdiabetes #insulinpump #insulindependent #makingdiabeteseasier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0.1157 %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6877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98130D-222B-4460-96CA-5830F06D92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01/01/2025 - 01/31/2025</a:t>
            </a:r>
          </a:p>
        </p:txBody>
      </p:sp>
    </p:spTree>
    <p:extLst>
      <p:ext uri="{BB962C8B-B14F-4D97-AF65-F5344CB8AC3E}">
        <p14:creationId xmlns:p14="http://schemas.microsoft.com/office/powerpoint/2010/main" val="2981904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50FCA-9CCF-4591-A79E-96288566A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1 group and 2 profiles - 7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85068A-8CCF-457F-BE5E-494328A5F2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05157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0303843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9940839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429896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63929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162297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310488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008172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7694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makingdiabeteseasier_uk - 2025-01-13 10:00:55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Glossary Seres: F - Finger-prick Test is a method of obtaining blood for testing🩸, often in a home test kit. 
Though it has been useful, more convenient, less intrusive CGMs have been rising in popularity, especially with insulin pumps such as the t:slim X2, which enable better control of blood glucose levels! 👍
#MakingDiabetesEasier #type1diabetes #insulinpump #insulindependent #dexcomg6 #dexcomg7 #tslim #tslimx2 #continuousglucosemonitor #controliq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0.0709 %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5311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E09859-8905-4310-870B-2580D6F766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01/01/2025 - 01/31/2025</a:t>
            </a:r>
          </a:p>
        </p:txBody>
      </p:sp>
    </p:spTree>
    <p:extLst>
      <p:ext uri="{BB962C8B-B14F-4D97-AF65-F5344CB8AC3E}">
        <p14:creationId xmlns:p14="http://schemas.microsoft.com/office/powerpoint/2010/main" val="21150058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BC5F2-A972-4D00-BB85-DCBD6E491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1 group and 2 profiles - 8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3BC529-C997-4EDF-812D-39748779E3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69818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50860094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1944383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287492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178485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239002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943268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612698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31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makingdiabeteseasier_uk - 2025-01-10 09:01:18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 small device that fits into your life and helps manage your diabetes, the t:slim X2 Insulin Pump has empowered many with T1D to take control of their lives💪! 
Thank you to all the wonderful people who have helped spread the word 📣 and grown our community!
Tag your friends and invite them to join our growing T1D care community!
Read more (link in bio).
#diabetescommunity #diabetesuk #type1life #diabetessupport #livingwithdiabetes #insulinpump #makingdiabeteseasier #diabeteswarrior #diabetesempowered #tslim #tslimx2 #continuousglucosemonitor #dexcomg7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0.3374 %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700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D81E99-52AE-4C10-AB99-03304250FA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01/01/2025 - 01/31/2025</a:t>
            </a:r>
          </a:p>
        </p:txBody>
      </p:sp>
    </p:spTree>
    <p:extLst>
      <p:ext uri="{BB962C8B-B14F-4D97-AF65-F5344CB8AC3E}">
        <p14:creationId xmlns:p14="http://schemas.microsoft.com/office/powerpoint/2010/main" val="33075814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F88D9-8149-4293-8164-718B0F778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1 group and 2 profiles - 9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6EF3A8-E04E-4133-B8CA-7BE58ED87B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2904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30335936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6413642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637424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418703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229978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264618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958037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6600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makingdiabeteseasier_uk - 2025-01-09 12:45:50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Around the world🌍, more than 440,000 people are using T:Slim X2 Control-IQ hybrid closed-loop technology, which predicts glucose levels 30 minutes ahead 👏 and automatically adjusts insulin every 5 minutes so they can live without limits! 
Whatever your lifestyle, the t:slim X2, with 6 fully customisable personal profiles, does the hard work for you so you can live more spontaneously. 
Learn more about how the t:slim X2 can let you have control over diabetes (link in bio)!
#MakingDiabetesEasier #type1diabetes #insulinpump #insulindependent #dexcomg6 #dexcomg7 #tslim #tslimx2 #continuousglucosemonitor #controliq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0.1941 %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03508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AD8E3F-C001-4FAD-A2A8-088ADDD24B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01/01/2025 - 01/31/2025</a:t>
            </a:r>
          </a:p>
        </p:txBody>
      </p:sp>
    </p:spTree>
    <p:extLst>
      <p:ext uri="{BB962C8B-B14F-4D97-AF65-F5344CB8AC3E}">
        <p14:creationId xmlns:p14="http://schemas.microsoft.com/office/powerpoint/2010/main" val="16487244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9BB62-7F91-4928-A25B-FF34ABB35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1 group and 2 profiles - 10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2DEDDB-714F-4C91-B59C-E71A18B57D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8456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65216527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0250572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200223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626652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85039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809954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152816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7678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makingdiabeteseasier_uk - 2025-01-03 09:00:54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Feel free to live life spontaneously with the t:slim X2. 👍 
It is small enough to tuck away with whatever you're wearing so it discreetly helps manage your blood glucose levels whether you're off to the gym for a work out, or a night out on the town! 🎉
Discover more (link in bio)!
TandemDiabetes #MakingDiabetesEasier #type1diabetes #insulinpump #insulindependent #dexcomg6 #dexcomg7 #tslim #tslimx2 #continuousglucosemonitor #controliq #ICanDoThat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0.3476 %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17260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BC75BD-CD58-4AF6-9AC4-A4B23C60F7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01/01/2025 - 01/31/2025</a:t>
            </a:r>
          </a:p>
        </p:txBody>
      </p:sp>
    </p:spTree>
    <p:extLst>
      <p:ext uri="{BB962C8B-B14F-4D97-AF65-F5344CB8AC3E}">
        <p14:creationId xmlns:p14="http://schemas.microsoft.com/office/powerpoint/2010/main" val="7839184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E8FB8-4CC1-4F42-9E65-6842BF5FD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 | 1 group and 2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CB3BA5-590D-49E3-AF77-1A69F4ABDB9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895578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8BFFFD-35FD-490A-91A2-572C25DC82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01/01/2025 - 01/31/2025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C0D399-C198-4DDD-AAC9-FFC32580E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84324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D9F06-1922-4EB0-9F98-0D9C187B0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Metrics: Likes and Comments | 1 group and 2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AD835C-E4B9-4798-9A04-6E04212B4E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96062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78498595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00867391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35483081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3232308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5488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makingdiabeteseasier_uk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0.1999 %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19856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BCEE09-4836-4196-B9A0-861A14A8AB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01/01/2025 - 01/31/2025</a:t>
            </a:r>
          </a:p>
        </p:txBody>
      </p:sp>
    </p:spTree>
    <p:extLst>
      <p:ext uri="{BB962C8B-B14F-4D97-AF65-F5344CB8AC3E}">
        <p14:creationId xmlns:p14="http://schemas.microsoft.com/office/powerpoint/2010/main" val="27913644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60900-635D-4D2B-9209-166DBA89C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Likes Per Post | 1 group and 2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00F864-55A5-4B96-8CF4-45EEB92759A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011646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171001-C557-4DC6-BF94-558F1981C1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01/01/2025 - 01/31/2025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987995-BC06-4B45-BD66-57B2FF2AD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35905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7656A-57F0-4540-B7CF-68C1685BA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 | 1 group and 2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CCB919-8734-4CB9-A078-FC850583B19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564588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FFADED-6199-44BD-B70A-A44A2F4F60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01/01/2025 - 01/31/2025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9F15D2-825D-48CF-835B-07AC1BC53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35484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E4B78-F491-4CCA-B297-05BC2EBCB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1 group and 2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CD74D9-08D5-4672-A5C5-D19CAC49B92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412991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3DEC17-CEAF-42A7-A9ED-C52CF4995A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01/01/2025 - 01/31/2025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40D3AC-B012-4581-BB24-7D9C9D4B6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4207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68709-A5DA-4B31-B98A-D0191F754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 | 1 group and 2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9472F83-B1EE-4699-B8AF-8F3E797880F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134872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AD0CA7-AE6A-46E9-BBFF-4DAC36DD7D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01/01/2025 - 01/31/2025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6E571E-BBF3-44D0-840B-014B8E196F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42202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EC937-C43F-4FEA-860D-14FEF4EB8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1 group and 2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848CD5-19C4-4ED5-B07E-F038AC89CA1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338719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59B983-DD6A-4233-9283-1D28B1A4CE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01/01/2025 - 01/31/2025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817965-3D10-4639-AE0D-9F007CE06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23815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42AAC-D0BF-455B-AB7F-6092CD78CE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1 group and 2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1AF708B-31CC-424C-91B0-4AB9B52B6E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403217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A31A62-4E46-4B61-BA37-055EBBA62D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01/01/2025 - 01/31/2025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70F5C2-EAE5-498A-97B1-C4F6BD0A1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66484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40BB99-D644-43E0-9C34-109F7BCF7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 | 1 group and 2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A3DA853-26A0-4EAA-A701-C365D3F7A72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459208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31A9DB-C1BB-453A-8015-C89F82FF1C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01/01/2025 - 01/31/2025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7119C1-E432-4D06-8FFF-D9214DC3C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52359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2729E-15CA-46D3-9814-60CA071F7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 | 1 group and 2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53A07C1-3D5A-4F4B-BC50-9F0BCDB2ABA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243376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3BDC14-32D5-44D0-84EB-AE235C17A7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01/01/2025 - 01/31/2025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D1AE94-DA90-47D5-B54E-130D75503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47877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6F727-FC43-4774-9650-CD52423B3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| 1 group and 2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9703240-55D2-4E00-AFEC-563389EEF07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184315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CE0CBF-2354-4D8E-90A5-C7EE84CC05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01/01/2025 - 01/31/2025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320883-871D-4237-8485-B2CBBEE94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12424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4A1174-8485-45B6-A0A1-B3358EF03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| 1 group and 2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F5F7D9-1319-4857-89C0-281AA469D7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97195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18319348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53956221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448075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1204373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17532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9529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#controliq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103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#diabetesmyths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1213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#ICanDoThat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0018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#tslimx2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120.28571428571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5.4285714285714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8144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#MakingDiabetesEasier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860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#livingwithdiabetes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1422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#diabetessupport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1451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#diabetesuk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4770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#TslimX2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6550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#insulinpump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255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#crossfit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07105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375AED-43D0-40C8-85CC-1967418D59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01/01/2025 - 01/31/2025</a:t>
            </a:r>
          </a:p>
        </p:txBody>
      </p:sp>
    </p:spTree>
    <p:extLst>
      <p:ext uri="{BB962C8B-B14F-4D97-AF65-F5344CB8AC3E}">
        <p14:creationId xmlns:p14="http://schemas.microsoft.com/office/powerpoint/2010/main" val="31752360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FCBC50-0E23-4A63-9703-214C3BF3E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| 1 group and 2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FA3477D-8CB9-4CDC-B908-A181644D80D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06137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9BA2E2-5B2D-43BF-9933-AA6A1152C4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01/01/2025 - 01/31/2025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6003D4-B2A3-4210-8F0E-899FE53CA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30660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7D8D1-9816-476B-B414-441A2ABD3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Retweets | 1 group and 2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692BBF2-1B44-4C5F-998A-58D0E4B357C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441466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09285C-D146-43DF-926C-8A802B7B8D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01/01/2025 - 01/31/2025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F898F8-C68A-4823-97F6-B82272E00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30026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C8F65-AEC4-4887-A5BF-C19C6DCD1D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Retweeted Tweets | 1 group and 2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C63B223-6FFB-4357-A499-E3E7412CE9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631644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ED8FAA-301C-4A2D-B59B-90C1DB5919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01/01/2025 - 01/31/2025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493E3-48BC-4FE2-AB19-F09A04F26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26803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0E80DE-976D-437D-A0FF-E6BD283E8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Likes Per Own Tweet | 1 group and 2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A08D088-FF41-46E7-8BEB-94D243D9E36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495191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23DF92-3AFD-419F-8B96-7BD4B26F72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01/01/2025 - 01/31/2025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C01F0C-CDB6-4CDF-879C-ED11E3F6A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98156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416856-9A25-4CC6-8380-73DB54BD3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Following Total | 1 group and 2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479A359-5209-4039-B185-D05E08CB72D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699718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5B3E31-B45B-407A-B76E-95881116D2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01/01/2025 - 01/31/2025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9920C2-E1B5-42B4-953A-E31E3FFE6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8001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94A3A-438E-4A76-B882-56C40851E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 | 1 group and 2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1F43472-D36A-415A-AFC8-F3103D63CD0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312642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4C9349-70BE-4D75-9C1F-72C36684D6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01/01/2025 - 01/31/2025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C8B1E1-C851-46A8-AE4D-06C18F1CF2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68366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1953</Words>
  <Application>Microsoft Office PowerPoint</Application>
  <PresentationFormat>On-screen Show (4:3)</PresentationFormat>
  <Paragraphs>299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Calibri</vt:lpstr>
      <vt:lpstr>Arial</vt:lpstr>
      <vt:lpstr>quintly_template</vt:lpstr>
      <vt:lpstr>Monthly Performance Report</vt:lpstr>
      <vt:lpstr>Instagram Followers Total | 1 group and 2 profiles</vt:lpstr>
      <vt:lpstr>Instagram Followers Change Rate | 1 group and 2 profiles</vt:lpstr>
      <vt:lpstr>Instagram Interaction Rate By Post Type | 1 group and 2 profiles</vt:lpstr>
      <vt:lpstr>Instagram Followers Table | 1 group and 2 profiles</vt:lpstr>
      <vt:lpstr>Instagram Posts Table | 1 group and 2 profiles - 1 of 10</vt:lpstr>
      <vt:lpstr>Instagram Posts Table | 1 group and 2 profiles - 2 of 10</vt:lpstr>
      <vt:lpstr>Instagram Posts Table | 1 group and 2 profiles - 3 of 10</vt:lpstr>
      <vt:lpstr>Instagram Posts Table | 1 group and 2 profiles - 4 of 10</vt:lpstr>
      <vt:lpstr>Instagram Posts Table | 1 group and 2 profiles - 5 of 10</vt:lpstr>
      <vt:lpstr>Instagram Posts Table | 1 group and 2 profiles - 6 of 10</vt:lpstr>
      <vt:lpstr>Instagram Posts Table | 1 group and 2 profiles - 7 of 10</vt:lpstr>
      <vt:lpstr>Instagram Posts Table | 1 group and 2 profiles - 8 of 10</vt:lpstr>
      <vt:lpstr>Instagram Posts Table | 1 group and 2 profiles - 9 of 10</vt:lpstr>
      <vt:lpstr>Instagram Posts Table | 1 group and 2 profiles - 10 of 10</vt:lpstr>
      <vt:lpstr>Instagram Total Interactions | 1 group and 2 profiles</vt:lpstr>
      <vt:lpstr>Instagram Key Metrics: Likes and Comments | 1 group and 2 profiles</vt:lpstr>
      <vt:lpstr>Instagram Average Likes Per Post | 1 group and 2 profiles</vt:lpstr>
      <vt:lpstr>Instagram Followers Change Rate | 1 group and 2 profiles</vt:lpstr>
      <vt:lpstr>Instagram Followers Change | 1 group and 2 profiles</vt:lpstr>
      <vt:lpstr>Instagram Total Interactions | 1 group and 2 profiles</vt:lpstr>
      <vt:lpstr>Twitter Followers Total | 1 group and 2 profiles</vt:lpstr>
      <vt:lpstr>Twitter Interaction Rate | 1 group and 2 profiles</vt:lpstr>
      <vt:lpstr>Twitter Followers Change Rate | 1 group and 2 profiles</vt:lpstr>
      <vt:lpstr>Twitter Total Interactions | 1 group and 2 profiles</vt:lpstr>
      <vt:lpstr>Twitter Followers Change | 1 group and 2 profiles</vt:lpstr>
      <vt:lpstr>Twitter Hashtag Detection | 1 group and 2 profiles</vt:lpstr>
      <vt:lpstr>Twitter Mentions | 1 group and 2 profiles</vt:lpstr>
      <vt:lpstr>Twitter Retweets | 1 group and 2 profiles</vt:lpstr>
      <vt:lpstr>Twitter Retweeted Tweets | 1 group and 2 profiles</vt:lpstr>
      <vt:lpstr>Twitter Average Likes Per Own Tweet | 1 group and 2 profiles</vt:lpstr>
      <vt:lpstr>Twitter Following Total | 1 group and 2 profiles</vt:lpstr>
      <vt:lpstr>Twitter Total Interactions | 1 group and 2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Performance Report</dc:title>
  <dc:creator>Frederik Born</dc:creator>
  <cp:lastModifiedBy>Frederik Born</cp:lastModifiedBy>
  <cp:revision>1</cp:revision>
  <dcterms:created xsi:type="dcterms:W3CDTF">2025-02-02T17:55:01Z</dcterms:created>
  <dcterms:modified xsi:type="dcterms:W3CDTF">2025-02-02T17:55:50Z</dcterms:modified>
</cp:coreProperties>
</file>