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Klick for Trading &amp; Distribution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1">
                  <c:v>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9D-44FA-8726-A644333094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MTM For Trade Chemicals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1">
                  <c:v>5315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9D-44FA-8726-A644333094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New Awa chmical raw materials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9D-44FA-8726-A644333094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ايه بي كيم للخامات الدوائية   AB Chem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1">
                  <c:v>50529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9D-44FA-8726-A644333094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رولاند فارما / Rowland pharma 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9D-44FA-8726-A644333094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4990536"/>
        <c:axId val="484990864"/>
      </c:areaChart>
      <c:dateAx>
        <c:axId val="4849905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990864"/>
        <c:crosses val="autoZero"/>
        <c:auto val="1"/>
        <c:lblOffset val="100"/>
        <c:baseTimeUnit val="months"/>
      </c:dateAx>
      <c:valAx>
        <c:axId val="48499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9905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Klick for Trading &amp; Distribution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C9-444F-9EF2-2F0E79898C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MTM For Trade Chemicals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C9-444F-9EF2-2F0E79898C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New Awa chmical raw materials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C9-444F-9EF2-2F0E79898C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ايه بي كيم للخامات الدوائية   AB Chem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C9-444F-9EF2-2F0E79898C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رولاند فارما / Rowland pharma 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C9-444F-9EF2-2F0E79898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1758288"/>
        <c:axId val="491764192"/>
      </c:lineChart>
      <c:dateAx>
        <c:axId val="49175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764192"/>
        <c:crosses val="autoZero"/>
        <c:auto val="1"/>
        <c:lblOffset val="100"/>
        <c:baseTimeUnit val="months"/>
      </c:dateAx>
      <c:valAx>
        <c:axId val="49176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75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58</c:v>
                </c:pt>
                <c:pt idx="2">
                  <c:v>0</c:v>
                </c:pt>
                <c:pt idx="3">
                  <c:v>6956</c:v>
                </c:pt>
                <c:pt idx="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88-4BC5-8F17-E11AE7C6A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1767144"/>
        <c:axId val="491763208"/>
      </c:lineChart>
      <c:catAx>
        <c:axId val="49176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763208"/>
        <c:crosses val="autoZero"/>
        <c:auto val="1"/>
        <c:lblAlgn val="ctr"/>
        <c:lblOffset val="100"/>
        <c:noMultiLvlLbl val="0"/>
      </c:catAx>
      <c:valAx>
        <c:axId val="49176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76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Klick for Trading &amp; Distribution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0.92030000000000001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92-4A21-BF72-CD11C63533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MTM For Trade Chemicals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10.518700000000001</c:v>
                </c:pt>
                <c:pt idx="1">
                  <c:v>70</c:v>
                </c:pt>
                <c:pt idx="2">
                  <c:v>0.83379999999999999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92-4A21-BF72-CD11C63533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New Awa chmical raw materials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3.1699999999999999E-2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92-4A21-BF72-CD11C63533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ايه بي كيم للخامات الدوائية   AB Chem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92-4A21-BF72-CD11C63533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رولاند فارما / Rowland pharma 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6.93E-2</c:v>
                </c:pt>
                <c:pt idx="1">
                  <c:v>20</c:v>
                </c:pt>
                <c:pt idx="2">
                  <c:v>0.15809999999999999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92-4A21-BF72-CD11C63533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7840928"/>
        <c:axId val="537844536"/>
      </c:radarChart>
      <c:catAx>
        <c:axId val="53784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844536"/>
        <c:crosses val="autoZero"/>
        <c:auto val="1"/>
        <c:lblAlgn val="ctr"/>
        <c:lblOffset val="100"/>
        <c:noMultiLvlLbl val="0"/>
      </c:catAx>
      <c:valAx>
        <c:axId val="53784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84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Klick for Trading &amp; Distribution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1">
                  <c:v>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BC-44ED-8C55-35D09C3C85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MTM For Trade Chemicals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1">
                  <c:v>5315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BC-44ED-8C55-35D09C3C85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New Awa chmical raw materials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1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BC-44ED-8C55-35D09C3C85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ايه بي كيم للخامات الدوائية   AB Chem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1">
                  <c:v>50529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BC-44ED-8C55-35D09C3C85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رولاند فارما / Rowland pharma 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45536</c:v>
                </c:pt>
                <c:pt idx="1">
                  <c:v>45566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1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BBC-44ED-8C55-35D09C3C8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7849784"/>
        <c:axId val="537847488"/>
      </c:lineChart>
      <c:dateAx>
        <c:axId val="537849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847488"/>
        <c:crosses val="autoZero"/>
        <c:auto val="1"/>
        <c:lblOffset val="100"/>
        <c:baseTimeUnit val="months"/>
      </c:dateAx>
      <c:valAx>
        <c:axId val="53784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84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0</c:v>
                </c:pt>
                <c:pt idx="3">
                  <c:v>6216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E4-4329-91C2-4BD4E04F55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131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E4-4329-91C2-4BD4E04F55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E4-4329-91C2-4BD4E04F55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E4-4329-91C2-4BD4E04F55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E4-4329-91C2-4BD4E04F55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6E4-4329-91C2-4BD4E04F555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171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6E4-4329-91C2-4BD4E04F555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46</c:v>
                </c:pt>
                <c:pt idx="2">
                  <c:v>0</c:v>
                </c:pt>
                <c:pt idx="3">
                  <c:v>431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6E4-4329-91C2-4BD4E04F5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7860280"/>
        <c:axId val="537850440"/>
      </c:barChart>
      <c:catAx>
        <c:axId val="537860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850440"/>
        <c:crosses val="autoZero"/>
        <c:auto val="1"/>
        <c:lblAlgn val="ctr"/>
        <c:lblOffset val="100"/>
        <c:noMultiLvlLbl val="0"/>
      </c:catAx>
      <c:valAx>
        <c:axId val="53785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86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0</c:v>
                </c:pt>
                <c:pt idx="3">
                  <c:v>6216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03-497E-85A7-F2D0C86FB0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131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03-497E-85A7-F2D0C86FB0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03-497E-85A7-F2D0C86FB0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03-497E-85A7-F2D0C86FB0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03-497E-85A7-F2D0C86FB0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803-497E-85A7-F2D0C86FB0A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171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803-497E-85A7-F2D0C86FB0A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Klick for Trading &amp; Distribution</c:v>
                </c:pt>
                <c:pt idx="1">
                  <c:v>MTM For Trade Chemicals</c:v>
                </c:pt>
                <c:pt idx="2">
                  <c:v>New Awa chmical raw materials</c:v>
                </c:pt>
                <c:pt idx="3">
                  <c:v>ايه بي كيم للخامات الدوائية   AB Chem</c:v>
                </c:pt>
                <c:pt idx="4">
                  <c:v>رولاند فارما / Rowland pharma 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46</c:v>
                </c:pt>
                <c:pt idx="2">
                  <c:v>0</c:v>
                </c:pt>
                <c:pt idx="3">
                  <c:v>431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803-497E-85A7-F2D0C86FB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278632"/>
        <c:axId val="287276664"/>
      </c:barChart>
      <c:catAx>
        <c:axId val="28727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76664"/>
        <c:crosses val="autoZero"/>
        <c:auto val="1"/>
        <c:lblAlgn val="ctr"/>
        <c:lblOffset val="100"/>
        <c:noMultiLvlLbl val="0"/>
      </c:catAx>
      <c:valAx>
        <c:axId val="28727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7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B288-0D3E-4779-9BB6-9D8A279AAF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909E26-C776-4579-9EE9-05C7A88A9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P2</a:t>
            </a:r>
          </a:p>
        </p:txBody>
      </p:sp>
    </p:spTree>
    <p:extLst>
      <p:ext uri="{BB962C8B-B14F-4D97-AF65-F5344CB8AC3E}">
        <p14:creationId xmlns:p14="http://schemas.microsoft.com/office/powerpoint/2010/main" val="2613435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AF9A-B788-4310-8F83-26DEE7C59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7D3C79-3788-479E-AB52-2E5668144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1916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953829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6887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151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3191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3658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585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567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9995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4075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556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5487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940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578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893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3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9968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841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5429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1604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2440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444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3076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479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6877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975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99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 بي كيم للخامات الدوائية 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 Chem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53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MTM For Trade Chemicals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260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9A378-6E6E-4773-BEFE-81DDD333F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824243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6CF2F-A757-471A-ACEB-E6B60706A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544447-60D3-44B1-8F0D-19DFD3C5C5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32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684449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0522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661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3182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3315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709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61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9331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2163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9869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718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6526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591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892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184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550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219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23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0338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85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804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665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168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011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887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94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Klick for Trading &amp; Distribution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26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رولاند فارما /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Rowland pharma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139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29E9B-8289-4897-9477-CF192908B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764276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FEDA7-942F-4DC6-BAD6-FD5E50E68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FA948F-D480-4117-9AD6-5BC6E7C550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6105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132943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3838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063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825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9462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21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3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823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6162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726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038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849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9028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845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534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660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381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0200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961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1204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425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023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547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458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095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73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Awa chmical raw materials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15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67905-61D7-416D-998B-3EBE07B40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331198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3C0A-C916-43FE-B2F5-E28A148D1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0C6B1D-D759-4F59-9672-BD1955B0EE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9404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423D6-B50F-4507-804A-535D8A09F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E1CCC-6475-4366-9DBA-D3B76CDE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357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7C079-FC33-43CA-9522-0B8F80C2E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9AD435-7A30-4A02-9BC3-A7DCF2DF4B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15454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E3620-2D1C-4593-A54A-468853C98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76B1C-7675-43BF-83ED-B5BC37D8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430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5FA05-F92D-4CEB-B9DA-1975E24E4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A020E5-0A63-4AB2-B5AB-060FF63CFE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7631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96AC8-A886-404F-ADAC-308E3E70B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F5870-6F1D-422A-B577-A8BFA3E6A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69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C28F4-7505-4BDE-866C-0560422BB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38F23-34F0-402B-9348-DEB370B39D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3773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302029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213434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2512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05194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5530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2096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3810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2260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7800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3488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97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10/28/2024 15:23:05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10/28/2024 15:23:05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43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10/28/2024 15:01:40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10/28/2024 15:01:40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19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10/23/2024 12:35:01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10/23/2024 12:35:01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30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10/17/2024 07:10:13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10/17/2024 07:10:13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55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14:56:50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10/15/2024 14:56:50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84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10/13/2024 11:03:02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10/13/2024 11:03:02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92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10/13/2024 11:02:01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10/13/2024 11:02:01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38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10/10/2024 13:32:06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10/10/2024 13:32:06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1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10/06/2024 16:15:01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10/06/2024 16:15:01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461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ED2F2-110A-4632-A82C-44D14D190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489150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EF00E-F0A5-494A-A23A-FF4CBC9A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AFEE1-ECE8-4079-847F-5FA6AE86E3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1403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635175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19963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6511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6329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8381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7567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0610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5711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5253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3449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1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10/03/2024 09:41:46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10/03/2024 09:41:46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56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10:50:45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10/01/2024 10:50:45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17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09/29/2024 11:04:54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09/29/2024 11:04:54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77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09/19/2024 14:27:15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09/19/2024 14:27:15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43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09/17/2024 13:48:07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09/17/2024 13:48:07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01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09/17/2024 11:31:33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09/17/2024 11:31:33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1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09/09/2024 15:59:42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09/09/2024 15:59:42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81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09/08/2024 13:43:51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09/08/2024 13:43:51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8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09/08/2024 13:21:00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09/08/2024 13:21:00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274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F3FEE-C8A0-4D30-BF3A-A2F2418B0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402845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05D51-B575-4D34-B625-F39CAC931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C4E4DD-E81F-4B0D-81E5-33AC19F7DF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8455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298322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83567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5540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1505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2703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0377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8273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9438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35939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3476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88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09/04/2024 11:41:33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09/04/2024 11:41:33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025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B8C50-7CD2-46F5-BAC8-3A19F3280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376677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36121-FC04-47ED-A655-6D65A4B7B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F6C2AB-4F0D-46EF-9BC1-24B032AC53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5840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B7DBC-2282-49BB-A8AB-3294AD446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50568-0331-4E5C-8866-4CBD9C25A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261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72FDD-1EAF-4AB6-A772-35D50545C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4F0162-4544-4547-BC86-BB32A7C071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9012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B6AEA-7F70-4C3F-A554-E7C160B0D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C9FBF-2488-4704-8E75-618D302C3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573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AC378-4CBB-4865-B945-54321E6E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4DD278-9E8A-4F9F-B036-B348B0853E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918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0746E-9029-4696-A0FB-6DAAD8104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3972B-8575-44C8-AEB0-19F1ADDED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28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2E660-D6D5-41A9-90CE-C8248325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241126-1713-4B8D-BC1B-30C092A7D3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70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861936486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44485556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375211335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4068992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78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 بي كيم للخامات الدوائية  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 Chem - 2024-10-28 15:23:05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https://quintly-eu-image-storage.s3.amazonaws.com/803cef7c8df133b0b36aa37c8ccd103e/3eb969c8f600fe6753d9c7e592256749.jpg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842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2200C-3422-4D8B-94A4-F81BB829B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538375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80399-A985-43C2-9386-73EDDE071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5FA3C-5E41-43BA-9F73-47854C495F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3739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703501509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82294372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25646213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7130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33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 بي كيم للخامات الدوائية  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 Chem - 2024-10-28 15:01:40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عملاؤنا الكرام كما اعتادتم من شركة ايه بي كيم على توفير أحدث وأجود الخامات في جميع المجالات، متوفر لدينا الان :
فيتامينات تدعم منتجك 
فيتامين أ 
فيتامين د 
فيتامين ه 
فيتامين ب1 
فيتامين ب2 
فيتامين ب3 
فيتامين ب5 
فيتامين ب6
فيتامين ب9
بيوتين 
دي بانثينول 
فيتامين ك3 
للتواصل
01093610853
01098294499
01068801430
01066265571
01099996335
01000367176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sales@abchem.org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القنوات الخاصه بنا على تليجرام وواتس اب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https://t.me/ABCHEM
https://whatsapp.com/channel/0029VaE4kJy1t90dB3fa2D3n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صفحتنا على انستجرام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https://www.instagram.com/ab_chem/...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تقدروا دلوقتي تتابعوا فيديوهات الاستخدامات عبر قناتنا على يوتيوب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https://www.youtube.com/channel/UC2jpKttsvqMj57BWtRH31yQ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ايه_بى_كيم_الاقرب_ليك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AB_chem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https://quintly-eu-image-storage.s3.amazonaws.com/803cef7c8df133b0b36aa37c8ccd103e/11ad05461a41f81e740fac55957f2021.jpg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6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29DF3-B8B3-4CC4-9184-1E6354263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9220789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10606-DEAD-4413-80B0-4D942AEA5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96C07C-CDFA-4D2B-B12E-94532FF8B5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9909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925422753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168905939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073227444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718069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11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MTM For Trade Chemicals - 2024-10-23 12:35:01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NEW SHIPMENT MTMChem    💊 
- Di calcium phosphate anhydrous 
- tri calcium phosphate anhydrous 
- di sodium phosphate anhydrous 
- calcium carbonate heavy 
- calcium carbonate light
- magnesium carbonate heavy
- magnesium carbonate light 
- magnesium citrate 
- calcium citrate
Send us now for more details and offers
Mobile or WhatsApp:  
                    01064203533     
                    01025280795  
                    01151146054
website: www.mtmchem.com
📩:info@mtmchem.com
 D14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العنوان : العاشر من رمضان ,سكاي مول ,الدور الثالث ,مكتب 
 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 Us On LinkedIn 
https://www.linkedin.com/company/87208969/admin/dashboard/
#LifeChemicalsGroup #RawMaterial #RawMaterialsSupplier #Chemicals #OilField #GasField #FoodIndustry #SoapAndDetergentsField #PharmaceuticalsField #PaintsAndCoatingsField #PrintingInksAndPackingField #AgrochemicalsField #FertilizersField #AnimalFoodField #ConstructionChemicalsField #CosmeticsField #Plastic_Rubber_FoamField #DyesAndTextilesIndustry #WaterTreatment #LocalMarket #EgyptianMarket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367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1703C-7279-4393-9237-DF124B4A1F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760144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AC2E9-E047-4CD0-9F46-478EEC0A7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A839E-9556-4518-95C4-4322146AB4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0696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92507863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7577688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48483524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171837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81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MTM For Trade Chemicals - 2024-10-17 07:10:13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💊💊AVAILABLE IN MTM CHEM 
       💥 Glucose Amine
                           (HCL/SULPHATE)
      💥Trypsin
      💥Magnesium Bisglycinate 
      💥Zink Bisglycinate 
      💥Calcium Bisglycinate
Send us now for more details and offers
Mobile or WhatsApp:  
                    01064203533     
                    01025280795  
                    01151146054
website: www.mtmchem.com
📩:info@mtmchem.com
 D14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العنوان : العاشر من رمضان ,سكاي مول ,الدور الثالث ,مكتب 
 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 Us On LinkedIn 
https://www.linkedin.com/company/87208969/admin/dashboard/
#LifeChemicalsGroup #RawMaterial #RawMaterialsSupplier #Chemicals #OilField #GasField #FoodIndustry #SoapAndDetergentsField #PharmaceuticalsField #PaintsAndCoatingsField #PrintingInksAndPackingField #AgrochemicalsField #FertilizersField #AnimalFoodField #ConstructionChemicalsField #CosmeticsField #Plastic_Rubber_FoamField #DyesAndTextilesIndustry #WaterTreatment #LocalMarket #EgyptianMarket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819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23443-B426-4248-8F69-C2252A0E5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200638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A3AE6-C0F0-441F-A12C-018CFD9E0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F9EA6-713F-42D0-96D3-36ADA8125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8252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204737797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106938653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99448961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892891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831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MTM For Trade Chemicals - 2024-10-15 14:56:50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AVAILABLE IN MTMCHEM 💊💊
💥 XANTHAN GUM 80 MESH
💥 MALTO DEXTRIN 
💥ACECEL 101/102
💥 AEROSIL(200) 
 Mobile or WhatsApp:   
             01025280795
             01064203533  
             01151146054      
website: www.mtmchem.com
📩:info@mtmchem.com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العنوان : العاشر من رمضان ,سكاي مول ,الدور الثالث ,مكتب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D14
 :Follow Us On LinkedIn 
https://www.linkedin.com/company/87208969/admin/dashboard/
#LifeChemicalsGroup #RawMaterial #RawMaterialsSupplier #Chemicals #OilField #GasField #FoodIndustry #SoapAndDetergentsField #PharmaceuticalsField #PaintsAndCoatingsField #PrintingInksAndPackingField #AgrochemicalsField #FertilizersField #AnimalFoodField #ConstructionChemicalsField #CosmeticsField #Plastic_Rubber_FoamField #DyesAndTextilesIndustry #WaterTreatment #LocalMarket #EgyptianMarket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104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8B403-249E-4C3E-8470-76A40258A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600168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3E9BF-5E26-4B10-9F34-74D20C72D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C58365-47EC-442B-ACB2-99C6B3D1CC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7621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389911893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133961459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469687255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29997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96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 بي كيم للخامات الدوائية  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 Chem - 2024-10-13 11:03:02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https://quintly-eu-image-storage.s3.amazonaws.com/803cef7c8df133b0b36aa37c8ccd103e/9bdc9d8797bdd1f4b983ba3bdc06166b.jpg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798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EEFD0-BA30-4DDE-8C47-2BFD358E5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443979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59AB1-D0DC-4DC3-B5B5-0702E0091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E45BDD-FBAF-42CC-82EB-6EA43462A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7042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855913771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250913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91601166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887882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761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 بي كيم للخامات الدوائية  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 Chem - 2024-10-13 11:02:01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عملاؤنا الكرام كما اعتادتم من شركة ايه بي كيم على توفير أحدث وأجود الخامات في جميع المجالات، متوفر لدينا الان :
صحة أرضك تبدأ من جودة خاماتك 🍃
مستخلص سبيرولينا 
مستخلص يوكا 
زيت نيم 
زيت ايكولابتس 
زيت نعناع 
ال فالين 
ال برولين 
سوربيتول 
للتواصل
01093610853
01098294499
01068801430
01066265571
01099996335
01000367176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sales@abchem.org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القنوات الخاصه بنا على تليجرام وواتس اب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https://t.me/ABCHEM
https://whatsapp.com/channel/0029VaE4kJy1t90dB3fa2D3n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صفحتنا على انستجرام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https://www.instagram.com/ab_chem/...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تقدروا دلوقتي تتابعوا فيديوهات الاستخدامات عبر قناتنا على يوتيوب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https://www.youtube.com/channel/UC2jpKttsvqMj57BWtRH31yQ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ايه_بى_كيم_الاقرب_ليك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AB_chem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https://quintly-eu-image-storage.s3.amazonaws.com/803cef7c8df133b0b36aa37c8ccd103e/f8a2bfa617f758d16858325cc28e712c.jpg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389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F52BC-5FB0-4230-9709-61B51FBC2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861297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5FE54-98FA-42F8-8CD5-6C2F01447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BEC6B1-2497-4EF7-BB9B-6BB1D5F5EB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6086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571446312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62371013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54411311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624676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90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رولاند فارما /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Rowland pharma  - 2024-10-10 13:32:06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⚘️☘️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ديكستروز_مائى و #ديكستروز_لا_مائى⚘️☘️ 
 #شركة_رولاند_فارما.
 #أفضل_اختيار.
🌹 يستخدم فى صناعة المشروبات الغازية.
🌹 يستخدم فى صناعه المحاليل.
🌹 يستخدم فى تحضير المستحضرات او الخلطات الوريدية. 
🌹 يستخدم كامكمل غذائي بعد التمارين الرياضية. 
🌹 يستخدم فى صناعة منتجات العناية بالبشره وبالشعر.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https://quintly-eu-image-storage.s3.amazonaws.com/3837a88bd4b50972638bfb964fc58564/1e4f1e6e6661d3868c4d848064e4ded7.jpg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رولاند فارما /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Rowland pharma  - 2024-10-06 16:15:01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شركة رولاند فارما تهنئكم بذكرى نصر أكتوبر العظيم 🇪🇬
" حفظ الله مصر وشعبها من كل سوء " 💖
         🥰 كل عام وأنتم بخير 🥰  
                                                    🇪🇬🇪🇬🇪🇬🇪🇬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https://quintly-eu-image-storage.s3.amazonaws.com/3837a88bd4b50972638bfb964fc58564/056eccaf47f6f05cc53baf3bbf406079.jpg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33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 بي كيم للخامات الدوائية  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 Chem - 2024-10-03 09:41:46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https://quintly-eu-image-storage.s3.amazonaws.com/803cef7c8df133b0b36aa37c8ccd103e/7883389596e3d2af793904682fb15f08.jpg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197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97AF5-3B4D-4B44-8E91-28D15AB78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9371269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1BCAD-423F-45F2-85E2-2BEEF958E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7479E8-690A-4EA1-958D-10C63E7D8D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464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387526464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83367263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37499301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5787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70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MTM For Trade Chemicals - 2024-10-01 10:50:45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https://quintly-eu-image-storage.s3.amazonaws.com/1eb219dafc7d8f1fd569945888062a45/874e783ad7cd86dd1f34d58161ea013b.jpg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973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71299-DF14-4DEB-837E-99B96AA0D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995488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4AA08-F634-46BC-85C9-F0D701EA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38CB92-FB3A-4C18-9112-B73C4EA37E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439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627201678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418765417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951379154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4150448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21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 بي كيم للخامات الدوائية  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 Chem - 2024-09-29 11:04:54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عملاؤنا الكرام كما اعتادتم من شركة ايه بي كيم على توفير أحدث وأجود الخامات في جميع المجالات، متوفر لدينا الان :
ايه بي كيم طريقك لعالم الرشاقه 👌
مستخلص سبيرولينا 
مستخلص ورق جوافه 
مستخلص توت 
مستخلص شعير 
مستخلص جنزبيل 
مستخلص شاي اخضر 
للتواصل
01093610853
01098294499
01068801430
01066265571
01099996335
01000367176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sales@abchem.org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القنوات الخاصه بنا على تليجرام وواتس اب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https://t.me/ABCHEM
https://whatsapp.com/channel/0029VaE4kJy1t90dB3fa2D3n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صفحتنا على انستجرام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https://www.instagram.com/ab_chem/...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تقدروا دلوقتي تتابعوا فيديوهات الاستخدامات عبر قناتنا على يوتيوب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https://www.youtube.com/channel/UC2jpKttsvqMj57BWtRH31yQ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ايه_بى_كيم_الاقرب_ليك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AB_chem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https://quintly-eu-image-storage.s3.amazonaws.com/803cef7c8df133b0b36aa37c8ccd103e/2233debc77dabd0b7a6612a71e1f0bc7.jpg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085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6A170-5EAF-4748-9E08-612954A8E0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6119501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B711F-A375-4B3A-A1D5-C47837BD7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B4A5EA-E6DC-495C-A959-349D9D4070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697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433903395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32133372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369337708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45530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88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 بي كيم للخامات الدوائية  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 Chem - 2024-09-19 14:27:15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https://quintly-eu-image-storage.s3.amazonaws.com/803cef7c8df133b0b36aa37c8ccd103e/2f3bc1ded4d3235005f225a4e80e9fc5.jpg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945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F92D1-6781-42D2-ABD7-6A8A497D9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347322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16AE2-D8AA-42B0-8C48-DB67C5F70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4875AE-C7F7-406A-86A6-BC76052B87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406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657168729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181535272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174237357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124119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0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MTM For Trade Chemicals - 2024-09-17 13:48:07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NEW SHIPMENT MTMChem    💊 
              🥳.  ACECEL 101/102
Send us now for more details and offers
Mobile or WhatsApp:  
                    01064203533     
                    01025280795  
                    01151146054
website: www.mtmchem.com
📩:info@mtmchem.com
 D14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العنوان : العاشر من رمضان ,سكاي مول ,الدور الثالث ,مكتب 
 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 Us On LinkedIn 
https://www.linkedin.com/company/87208969/admin/dashboard/
#LifeChemicalsGroup #RawMaterial #RawMaterialsSupplier #Chemicals #OilField #GasField #FoodIndustry #SoapAndDetergentsField #PharmaceuticalsField #PaintsAndCoatingsField #PrintingInksAndPackingField #AgrochemicalsField #FertilizersField #AnimalFoodField #ConstructionChemicalsField #CosmeticsField #Plastic_Rubber_FoamField #DyesAndTextilesIndustry #WaterTreatment #LocalMarket #EgyptianMarket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https://quintly-eu-image-storage.s3.amazonaws.com/1eb219dafc7d8f1fd569945888062a45/874e783ad7cd86dd1f34d58161ea013b.jpg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395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B825A-C991-461D-98ED-5657DDABF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0649767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B8D46-3D14-4860-9B2B-6377C1BDB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A53881-7677-453C-ADD6-DC6DE742B4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7369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44009768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133916668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695690059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438698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99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ab_chem - 2024-09-17 11:33:35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عملاؤنا الكرام كما اعتادتم من شركة ايه بي كيم على توفير أحدث وأجود الخامات في جميع المجالات، متوفر لدينا الان :
اختار الجوده .. اختار ايه بي كيم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✅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ديكستروز مونو 
ديكستروز انهيدروس 
توين 89 
لاكتيك 
مونو بروبلين جلايكول 
تراي ايثانول امين 
بولي ايثيلين جلايكول 
بروبيونيك اسيد 
فورميك اسيد 
اسيتيك اسيد 
للتواصل
01093610853
01098294499
01068801430
01066265571
01099996335
01000367176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sales@abchem.org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القنوات الخاصه بنا على تليجرام وواتس اب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https://t.me/ABCHEM
https://whatsapp.com/channel/0029VaE4kJy1t90dB3fa2D3n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صفحتنا على انستجرام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https://www.instagram.com/ab_chem/...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تقدروا دلوقتي تتابعوا فيديوهات الاستخدامات عبر قناتنا على يوتيوب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https://www.youtube.com/channel/UC2jpKttsvqMj57BWtRH31yQ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ايه_بى_كيم_الاقرب_ليك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AB_chem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fra5-2.cdninstagram.com/v/t39.30808-6/459964147_3888400414811795_6856508979385089912_n.jpg?_nc_cat=109&amp;ccb=1-7&amp;_nc_sid=18de74&amp;_nc_ohc=pc1ZN_9ZxMsQ7kNvgF_vB38&amp;_nc_zt=23&amp;_nc_ht=scontent-fra5-2.cdninstagram.com&amp;edm=AL-3X8kEAAAA&amp;_nc_gid=A8d9y2C3f0cvNTq8-7N2nsV&amp;oh=00_AYDrQT6BYO-O0BP1xJZ-YMYvMtA09uayfZF-B_uxr94TEA&amp;oe=6729F30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557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EF4AF-5C74-424D-A758-B82E7C337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805992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8E922-2563-4A16-9859-D76039CB1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381635-37E9-4112-9EF0-968ECAB6B3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3589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195629208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374774087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8611702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563853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42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 بي كيم للخامات الدوائية  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 Chem - 2024-09-17 11:31:33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عملاؤنا الكرام كما اعتادتم من شركة ايه بي كيم على توفير أحدث وأجود الخامات في جميع المجالات، متوفر لدينا الان :
اختار الجوده .. اختار ايه بي كيم ✅
ديكستروز مونو 
ديكستروز انهيدروس 
توين 89 
لاكتيك 
مونو بروبلين جلايكول 
تراي ايثانول امين 
بولي ايثيلين جلايكول 
بروبيونيك اسيد 
فورميك اسيد 
اسيتيك اسيد 
للتواصل
01093610853
01098294499
01068801430
01066265571
01099996335
01000367176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sales@abchem.org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القنوات الخاصه بنا على تليجرام وواتس اب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https://t.me/ABCHEM
https://whatsapp.com/channel/0029VaE4kJy1t90dB3fa2D3n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صفحتنا على انستجرام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https://www.instagram.com/ab_chem/...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تقدروا دلوقتي تتابعوا فيديوهات الاستخدامات عبر قناتنا على يوتيوب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https://www.youtube.com/channel/UC2jpKttsvqMj57BWtRH31yQ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ايه_بى_كيم_الاقرب_ليك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AB_chem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https://quintly-eu-image-storage.s3.amazonaws.com/803cef7c8df133b0b36aa37c8ccd103e/bf61aeecb394111c04b12451a79ab4b3.jpg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93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EEE0A-F171-48C1-9F99-C0724B9303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59278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F3CE1-513D-41DA-8DF9-BABF08323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AE296C-681C-4FA5-8F2E-18851681F5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9232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542912039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332072421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90004944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1119670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04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MTM For Trade Chemicals - 2024-09-09 15:59:42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AVAILABLE IN MTMChem    💊
              VITAMINS 🥳
Send us now for more details and offers
Mobile or WhatsApp:  
                    01064203533     
                    01025280795  
                    01151146054
website: www.mtmchem.com
📩:info@mtmchem.com
 D14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العنوان : العاشر من رمضان ,سكاي مول ,الدور الثالث ,مكتب 
 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 Us On LinkedIn 
https://www.linkedin.com/company/87208969/admin/dashboard/
#LifeChemicalsGroup #RawMaterial #RawMaterialsSupplier #Chemicals #OilField #GasField #FoodIndustry #SoapAndDetergentsField #PharmaceuticalsField #PaintsAndCoatingsField #PrintingInksAndPackingField #AgrochemicalsField #FertilizersField #AnimalFoodField #ConstructionChemicalsField #CosmeticsField #Plastic_Rubber_FoamField #DyesAndTextilesIndustry #WaterTreatment #LocalMarket #EgyptianMarket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https://quintly-eu-image-storage.s3.amazonaws.com/1eb219dafc7d8f1fd569945888062a45/1b6e2496f4d71a446daec29e44db4d83.jpg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610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E2304-2388-4C09-8E76-8016528A0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2604074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79E83-DA42-48E5-A7CE-48FFACC15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22A225-F4B2-417D-9CEF-C283C8289B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9495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672987302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65117525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98578885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2543428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346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 بي كيم للخامات الدوائية  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 Chem - 2024-09-08 13:43:51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https://quintly-eu-image-storage.s3.amazonaws.com/803cef7c8df133b0b36aa37c8ccd103e/65265b6a9d9d53a9593672d8153cad3a.jpg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695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896F9-FA39-48B8-B8A4-6922A24089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161740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35231-EEC1-45E7-BFE4-A880469B2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45014-B0BD-4D4E-BD83-0102EBE868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0002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549185794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7824698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077100452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914642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40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 بي كيم للخامات الدوائية  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 Chem - 2024-09-08 13:21:00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عملاؤنا الكرام كما اعتادتم من شركة ايه بي كيم على توفير أحدث وأجود الخامات في جميع المجالات، متوفر لدينا الان :
طاقتك كامله بخامات ايه بي كيم 💪
بيتا كاروتين 
مستخلص القراص 
بي سي دابل اي 
ارجنين 
جلوتامين 
ايزو ليوسين 
فالين 
تاورين 
سيترولين 
جلايسين 
للتواصل
01093610853
01098294499
01068801430
01066265571
01099996335
01000367176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sales@abchem.org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القنوات الخاصه بنا على تليجرام وواتس اب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https://t.me/ABCHEM
https://whatsapp.com/channel/0029VaE4kJy1t90dB3fa2D3n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تابعونا على صفحتنا على انستجرام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https://www.instagram.com/ab_chem/...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تقدروا دلوقتي تتابعوا فيديوهات الاستخدامات عبر قناتنا على يوتيوب 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https://www.youtube.com/channel/UC2jpKttsvqMj57BWtRH31yQ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ايه_بى_كيم_الاقرب_ليك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AB_chem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https://quintly-eu-image-storage.s3.amazonaws.com/803cef7c8df133b0b36aa37c8ccd103e/48e884fb836ca80f17e2022b7525ee00.jpg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595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2FB5A-029B-4F62-A24F-7E3EF9EF1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3975081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0EB50-07D0-4D79-9A03-C72455B7D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Taggable Posts Table | All profiles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A944D6-7BAE-4808-BBB5-8AE484E2B3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467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491804536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183605957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969567292"/>
                    </a:ext>
                  </a:extLst>
                </a:gridCol>
                <a:gridCol w="2551176">
                  <a:extLst>
                    <a:ext uri="{9D8B030D-6E8A-4147-A177-3AD203B41FA5}">
                      <a16:colId xmlns:a16="http://schemas.microsoft.com/office/drawing/2014/main" val="3026712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9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MTM For Trade Chemicals - 2024-09-04 11:41:33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AVAILABLE IN MTMCHEM 💊💊
- coenzyme q10
- biotin pure
- methylcobalamin
- cyanocobalamin 
- methy folate 
- melatonin 
- sodium hyaluronate
 Mobile or WhatsApp: 
                 01064203533
                01025280795
                 01151146054                  ⁦                
website: www.mtmchem.com
📩:info@mtmchem.com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Arial" panose="020B0604020202020204" pitchFamily="34" charset="0"/>
                        </a:rPr>
                        <a:t>العنوان : العاشر من رمضان ,سكاي مول ,الدور الثالث ,مكتب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D14
 :Follow Us On LinkedIn 
https://www.linkedin.com/company/87208969/admin/dashboard/
#LifeChemicalsGroup #RawMaterial #RawMaterialsSupplier #Chemicals #OilField #GasField #FoodIndustry #SoapAndDetergentsField #PharmaceuticalsField #PaintsAndCoatingsField #PrintingInksAndPackingField #AgrochemicalsField #FertilizersField #AnimalFoodField #ConstructionChemicalsField #CosmeticsField #Plastic_Rubber_FoamField #DyesAndTextilesIndustry #WaterTreatment #LocalMarket #EgyptianMarket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412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8F41F-5D7A-4BC3-ACC3-85DB0C92D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</p:spTree>
    <p:extLst>
      <p:ext uri="{BB962C8B-B14F-4D97-AF65-F5344CB8AC3E}">
        <p14:creationId xmlns:p14="http://schemas.microsoft.com/office/powerpoint/2010/main" val="17695154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7FC5F-4976-43B8-B73E-6485AA6F5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69F2BE-470A-4C9E-886C-E1C38FF11F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3263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03FFE-18AF-40DE-BFB7-65CAA89F0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C17F1-F34F-47B0-A2B5-511F7E932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4187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3777</Words>
  <Application>Microsoft Office PowerPoint</Application>
  <PresentationFormat>On-screen Show (4:3)</PresentationFormat>
  <Paragraphs>623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Calibri</vt:lpstr>
      <vt:lpstr>Arial</vt:lpstr>
      <vt:lpstr>quintly_template</vt:lpstr>
      <vt:lpstr>Overview</vt:lpstr>
      <vt:lpstr>Facebook Key Metrics Table | All profiles - 1 of 3</vt:lpstr>
      <vt:lpstr>Facebook Key Metrics Table | All profiles - 2 of 3</vt:lpstr>
      <vt:lpstr>Facebook Key Metrics Table | All profiles - 3 of 3</vt:lpstr>
      <vt:lpstr>Facebook Fans or Followers Total | All profiles</vt:lpstr>
      <vt:lpstr>Facebook Fans Change Rate | All profiles</vt:lpstr>
      <vt:lpstr>Facebook Total Interactions | All profiles</vt:lpstr>
      <vt:lpstr>Facebook Own Posts Table | All profiles - 1 of 3</vt:lpstr>
      <vt:lpstr>Facebook Own Posts Table | All profiles - 2 of 3</vt:lpstr>
      <vt:lpstr>Facebook Own Posts Table | All profiles - 3 of 3</vt:lpstr>
      <vt:lpstr>Facebook Key Metrics Radar | All profiles</vt:lpstr>
      <vt:lpstr>Facebook Fans or Followers Total | All profiles</vt:lpstr>
      <vt:lpstr>Facebook Interactions Distribution | All profiles</vt:lpstr>
      <vt:lpstr>Overall All Taggable Posts Table | All profiles - 1 of 18</vt:lpstr>
      <vt:lpstr>Overall All Taggable Posts Table | All profiles - 2 of 18</vt:lpstr>
      <vt:lpstr>Overall All Taggable Posts Table | All profiles - 3 of 18</vt:lpstr>
      <vt:lpstr>Overall All Taggable Posts Table | All profiles - 4 of 18</vt:lpstr>
      <vt:lpstr>Overall All Taggable Posts Table | All profiles - 5 of 18</vt:lpstr>
      <vt:lpstr>Overall All Taggable Posts Table | All profiles - 6 of 18</vt:lpstr>
      <vt:lpstr>Overall All Taggable Posts Table | All profiles - 7 of 18</vt:lpstr>
      <vt:lpstr>Overall All Taggable Posts Table | All profiles - 8 of 18</vt:lpstr>
      <vt:lpstr>Overall All Taggable Posts Table | All profiles - 9 of 18</vt:lpstr>
      <vt:lpstr>Overall All Taggable Posts Table | All profiles - 10 of 18</vt:lpstr>
      <vt:lpstr>Overall All Taggable Posts Table | All profiles - 11 of 18</vt:lpstr>
      <vt:lpstr>Overall All Taggable Posts Table | All profiles - 12 of 18</vt:lpstr>
      <vt:lpstr>Overall All Taggable Posts Table | All profiles - 13 of 18</vt:lpstr>
      <vt:lpstr>Overall All Taggable Posts Table | All profiles - 14 of 18</vt:lpstr>
      <vt:lpstr>Overall All Taggable Posts Table | All profiles - 15 of 18</vt:lpstr>
      <vt:lpstr>Overall All Taggable Posts Table | All profiles - 16 of 18</vt:lpstr>
      <vt:lpstr>Overall All Taggable Posts Table | All profiles - 17 of 18</vt:lpstr>
      <vt:lpstr>Overall All Taggable Posts Table | All profiles - 18 of 18</vt:lpstr>
      <vt:lpstr>Facebook Interactions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Born</dc:creator>
  <cp:lastModifiedBy>Frederik Born</cp:lastModifiedBy>
  <cp:revision>1</cp:revision>
  <dcterms:created xsi:type="dcterms:W3CDTF">2024-10-31T22:57:36Z</dcterms:created>
  <dcterms:modified xsi:type="dcterms:W3CDTF">2024-10-31T22:58:29Z</dcterms:modified>
</cp:coreProperties>
</file>