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Klick for Trading &amp; Distribution</c:v>
                </c:pt>
                <c:pt idx="1">
                  <c:v>MTM For Trade Chemicals</c:v>
                </c:pt>
                <c:pt idx="2">
                  <c:v>New Awa chmical raw materials</c:v>
                </c:pt>
                <c:pt idx="3">
                  <c:v>ايه بي كيم للخامات الدوائية   AB Chem</c:v>
                </c:pt>
                <c:pt idx="4">
                  <c:v>رولاند فارما / Rowland pharma 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7</c:v>
                </c:pt>
                <c:pt idx="2">
                  <c:v>0</c:v>
                </c:pt>
                <c:pt idx="3">
                  <c:v>6215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9C-43F9-B454-4615DD83FE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Klick for Trading &amp; Distribution</c:v>
                </c:pt>
                <c:pt idx="1">
                  <c:v>MTM For Trade Chemicals</c:v>
                </c:pt>
                <c:pt idx="2">
                  <c:v>New Awa chmical raw materials</c:v>
                </c:pt>
                <c:pt idx="3">
                  <c:v>ايه بي كيم للخامات الدوائية   AB Chem</c:v>
                </c:pt>
                <c:pt idx="4">
                  <c:v>رولاند فارما / Rowland pharma 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131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9C-43F9-B454-4615DD83FEC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Klick for Trading &amp; Distribution</c:v>
                </c:pt>
                <c:pt idx="1">
                  <c:v>MTM For Trade Chemicals</c:v>
                </c:pt>
                <c:pt idx="2">
                  <c:v>New Awa chmical raw materials</c:v>
                </c:pt>
                <c:pt idx="3">
                  <c:v>ايه بي كيم للخامات الدوائية   AB Chem</c:v>
                </c:pt>
                <c:pt idx="4">
                  <c:v>رولاند فارما / Rowland pharma 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39C-43F9-B454-4615DD83FEC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Klick for Trading &amp; Distribution</c:v>
                </c:pt>
                <c:pt idx="1">
                  <c:v>MTM For Trade Chemicals</c:v>
                </c:pt>
                <c:pt idx="2">
                  <c:v>New Awa chmical raw materials</c:v>
                </c:pt>
                <c:pt idx="3">
                  <c:v>ايه بي كيم للخامات الدوائية   AB Chem</c:v>
                </c:pt>
                <c:pt idx="4">
                  <c:v>رولاند فارما / Rowland pharma 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39C-43F9-B454-4615DD83FEC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Klick for Trading &amp; Distribution</c:v>
                </c:pt>
                <c:pt idx="1">
                  <c:v>MTM For Trade Chemicals</c:v>
                </c:pt>
                <c:pt idx="2">
                  <c:v>New Awa chmical raw materials</c:v>
                </c:pt>
                <c:pt idx="3">
                  <c:v>ايه بي كيم للخامات الدوائية   AB Chem</c:v>
                </c:pt>
                <c:pt idx="4">
                  <c:v>رولاند فارما / Rowland pharma 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39C-43F9-B454-4615DD83FEC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Klick for Trading &amp; Distribution</c:v>
                </c:pt>
                <c:pt idx="1">
                  <c:v>MTM For Trade Chemicals</c:v>
                </c:pt>
                <c:pt idx="2">
                  <c:v>New Awa chmical raw materials</c:v>
                </c:pt>
                <c:pt idx="3">
                  <c:v>ايه بي كيم للخامات الدوائية   AB Chem</c:v>
                </c:pt>
                <c:pt idx="4">
                  <c:v>رولاند فارما / Rowland pharma 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39C-43F9-B454-4615DD83FEC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Klick for Trading &amp; Distribution</c:v>
                </c:pt>
                <c:pt idx="1">
                  <c:v>MTM For Trade Chemicals</c:v>
                </c:pt>
                <c:pt idx="2">
                  <c:v>New Awa chmical raw materials</c:v>
                </c:pt>
                <c:pt idx="3">
                  <c:v>ايه بي كيم للخامات الدوائية   AB Chem</c:v>
                </c:pt>
                <c:pt idx="4">
                  <c:v>رولاند فارما / Rowland pharma 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0</c:v>
                </c:pt>
                <c:pt idx="1">
                  <c:v>4</c:v>
                </c:pt>
                <c:pt idx="2">
                  <c:v>0</c:v>
                </c:pt>
                <c:pt idx="3">
                  <c:v>170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39C-43F9-B454-4615DD83FEC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Klick for Trading &amp; Distribution</c:v>
                </c:pt>
                <c:pt idx="1">
                  <c:v>MTM For Trade Chemicals</c:v>
                </c:pt>
                <c:pt idx="2">
                  <c:v>New Awa chmical raw materials</c:v>
                </c:pt>
                <c:pt idx="3">
                  <c:v>ايه بي كيم للخامات الدوائية   AB Chem</c:v>
                </c:pt>
                <c:pt idx="4">
                  <c:v>رولاند فارما / Rowland pharma 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0</c:v>
                </c:pt>
                <c:pt idx="1">
                  <c:v>46</c:v>
                </c:pt>
                <c:pt idx="2">
                  <c:v>0</c:v>
                </c:pt>
                <c:pt idx="3">
                  <c:v>431</c:v>
                </c:pt>
                <c:pt idx="4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39C-43F9-B454-4615DD83FE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6571392"/>
        <c:axId val="396576312"/>
      </c:barChart>
      <c:catAx>
        <c:axId val="396571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576312"/>
        <c:crosses val="autoZero"/>
        <c:auto val="1"/>
        <c:lblAlgn val="ctr"/>
        <c:lblOffset val="100"/>
        <c:noMultiLvlLbl val="0"/>
      </c:catAx>
      <c:valAx>
        <c:axId val="396576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571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AC830-2E51-4483-91A8-7790F0187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BD712E-42E0-4C8B-91AC-0A54DB9F02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77445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7D63FE-9AFB-4AFE-A7EC-B4F20E5BE1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09/01/2024 - 10/31/2024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D1744B-CA3B-4972-8667-0E7F8BB72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627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profiles</dc:title>
  <dc:creator>Frederik Born</dc:creator>
  <cp:lastModifiedBy>Frederik Born</cp:lastModifiedBy>
  <cp:revision>1</cp:revision>
  <dcterms:created xsi:type="dcterms:W3CDTF">2024-10-31T20:52:06Z</dcterms:created>
  <dcterms:modified xsi:type="dcterms:W3CDTF">2024-10-31T20:52:24Z</dcterms:modified>
</cp:coreProperties>
</file>