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3" autoAdjust="0"/>
    <p:restoredTop sz="94692" autoAdjust="0"/>
  </p:normalViewPr>
  <p:slideViewPr>
    <p:cSldViewPr snapToGrid="0">
      <p:cViewPr varScale="1">
        <p:scale>
          <a:sx n="95" d="100"/>
          <a:sy n="95" d="100"/>
        </p:scale>
        <p:origin x="102" y="3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Klick for Trading &amp; Distribution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0.92030000000000001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FA-49EA-AF1D-B465FBD2C18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MTM For Trade Chemicals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10.518700000000001</c:v>
                </c:pt>
                <c:pt idx="1">
                  <c:v>70</c:v>
                </c:pt>
                <c:pt idx="2">
                  <c:v>0.83409999999999995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9FA-49EA-AF1D-B465FBD2C18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New Awa chmical raw materials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3.1699999999999999E-2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9FA-49EA-AF1D-B465FBD2C18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ايه بي كيم للخامات الدوائية   AB Chem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9FA-49EA-AF1D-B465FBD2C18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رولاند فارما / Rowland pharma 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6.93E-2</c:v>
                </c:pt>
                <c:pt idx="1">
                  <c:v>20</c:v>
                </c:pt>
                <c:pt idx="2">
                  <c:v>0.15820000000000001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9FA-49EA-AF1D-B465FBD2C1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1753400"/>
        <c:axId val="381751104"/>
      </c:radarChart>
      <c:catAx>
        <c:axId val="381753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751104"/>
        <c:crosses val="autoZero"/>
        <c:auto val="1"/>
        <c:lblAlgn val="ctr"/>
        <c:lblOffset val="100"/>
        <c:noMultiLvlLbl val="0"/>
      </c:catAx>
      <c:valAx>
        <c:axId val="381751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753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80369-32E0-4511-A301-CD3D4DF91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F2766D-F733-49CE-8719-6556775365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17950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7A444E-B96E-40FF-B70C-F037066648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09/01/2024 - 10/31/2024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94A094-CB41-40B5-B025-41D06BA33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3741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Radar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Radar | All profiles</dc:title>
  <dc:creator>Frederik Born</dc:creator>
  <cp:lastModifiedBy>Frederik Born</cp:lastModifiedBy>
  <cp:revision>1</cp:revision>
  <dcterms:created xsi:type="dcterms:W3CDTF">2024-10-31T20:45:18Z</dcterms:created>
  <dcterms:modified xsi:type="dcterms:W3CDTF">2024-10-31T20:45:28Z</dcterms:modified>
</cp:coreProperties>
</file>