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9FA13-A336-4A72-86AC-E5E5D7E4E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D6BDBD-CFBD-4E1C-A982-A47215F9F2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0528440"/>
              </p:ext>
            </p:extLst>
          </p:nvPr>
        </p:nvGraphicFramePr>
        <p:xfrm>
          <a:off x="457200" y="1731963"/>
          <a:ext cx="8065008" cy="387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3057832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336259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25299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1855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0111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2216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7456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3333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0326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5600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9794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079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089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12/22/2025 22:10:35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12/22/2025 22:10:35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43.22866499711 %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217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11/14/2025 19:00:32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11/14/2025 19:00:32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Employeur - FDS, Corp - FDS, Employeur, corpo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3.1643444686923 %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069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04/24/2025 16:30:14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04/24/2025 16:30:14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corpo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10.10793955385 %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758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04/29/2025 13:38:01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04/29/2025 13:38:01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Global - FDS, EES_brandawareness - FDS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8.7126219704123 %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120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11/27/2025 21:13:14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11/27/2025 21:13:14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Corp - FDS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23.83992628184 %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395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29081E-9D3E-4CB8-B482-559964F06D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3908998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F21D8-7872-4093-ACDC-34B565F47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4EBA8E-B7B9-4F00-8403-164B760200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3381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8545174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15158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88454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5791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7777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2025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3925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1983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6693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259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0356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9820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169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04/11/2025 19:15:23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04/11/2025 19:15:23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MEA - North Africa - FDS, MEA - English Speaking Africa, MEA - Turkey- FDS,  MEA - Egypt &amp; Middle East,  MEA - South Europe, MEA - French Speaking Africa, MEA- FDS, MEA - MEE2025 - FDS, OLD_EMEA - FDS, MEA - North Africa, MEA - Egypt &amp; Middle East, MEA - English Speaking Africa, MEA - French Speaking Africa, MEA - Turkey, MEA - South 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42.183377308707 %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42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10/03/2025 18:58:33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10/03/2025 18:58:33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Employeur - FDS, Corp - FDS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6.9836352616338 %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0679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6C9A80-8B93-4EF5-90EE-533F243B9D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2748795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EEB1A-7B4F-443C-B148-08DC2494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B8EABA-8A5F-4238-8A93-2DD0563F9F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7905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5506315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912049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48243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8484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2626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1835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7502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3583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347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188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9733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5762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445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03/07/2025 21:00:12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03/07/2025 21:00:12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Italy - FDS, OLD_EMEA - FDS, Italy_event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13.447634786201 %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184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02/26/2025 20:44:17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02/26/2025 20:44:17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19.704323153886 %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712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11/26/2025 21:15:01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11/26/2025 21:15:01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19.061830425467 %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096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09/10/2025 00:09:18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09/10/2025 00:09:18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23.557921500079 %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554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12/11/2025 20:45:22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12/11/2025 20:45:22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Employeur, corpo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31.611503856041 %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730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202007-FA59-45B0-A26D-CC2643A91C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1900322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83BAF-62C2-4CBB-BCBC-5CAD1C0E4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B0BEDA-46BF-4E2F-B5FB-0AE8D8A018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7207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8457797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47100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59459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7635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1530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0377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4545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6966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8331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7665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64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5800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25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10/17/2025 16:04:20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10/17/2025 16:04:20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Employeur - FDS, RSE - FDS, Corp - FDS, Employeur, RSE, corpo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8.0779263123574 %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385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12/03/2025 17:31:56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12/03/2025 17:31:56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Employeur - FDS, Corp - FDS, Employeur, corpo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7.318926219821 %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090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06/24/2025 13:30:30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06/24/2025 13:30:30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corpo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5.2773790424723 %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414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06/05/2025 12:31:36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06/05/2025 12:31:36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RSE, corpo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5.0376970527759 %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07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01/29/2025 21:31:10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01/29/2025 21:31:10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Belgium - FDS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6.1060524906267 %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636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99C915-121E-41E9-B9C6-304D49F09E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881255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0E612-F0BF-445D-AB19-645A65B7B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38F80F-C1B7-4410-AAD8-B7D3C8CC6E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8386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0982725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811191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04671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8875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9113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039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2399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7452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219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5166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6040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396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476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05/09/2025 14:00:13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05/09/2025 14:00:13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Global - FDS, EES_munich_2025 - FDS, EES Munich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10.917271141309 %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405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03/07/2025 13:30:41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03/07/2025 13:30:41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corpo, 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7.2318274772263 %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85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09/15/2025 20:30:22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09/15/2025 20:30:22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Corp - FDS, corpo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9.3782432304934 %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329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06/09/2025 13:30:23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06/09/2025 13:30:23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Sustainability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5.5985478169485 %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100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01/02/2025 18:56:03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01/02/2025 18:56:03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corpo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6.5360108128982 %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092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62900-F5CB-4B4C-9AD3-AEE025E86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2608751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1B326-E3F9-4866-80FD-488C015DB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A2AF65-6B1F-4524-95F5-830AA39C61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1669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0864525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995750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40738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9893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5142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9367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4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6081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4725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0151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0929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844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749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01/29/2025 14:15:08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01/29/2025 14:15:08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Belgium - FDS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8.6069555080629 %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379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05/22/2025 14:30:20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05/22/2025 14:30:20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7.5513982266394 %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611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12/23/2025 19:33:56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12/23/2025 19:33:56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6.3922855154588 %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535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F133C-EAF9-49C4-A218-C28DC3BC1D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19616224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747</Words>
  <Application>Microsoft Office PowerPoint</Application>
  <PresentationFormat>On-screen Show (4:3)</PresentationFormat>
  <Paragraphs>378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LinkedIn Posts Table | All profiles - 1 of 6</vt:lpstr>
      <vt:lpstr>LinkedIn Posts Table | All profiles - 2 of 6</vt:lpstr>
      <vt:lpstr>LinkedIn Posts Table | All profiles - 3 of 6</vt:lpstr>
      <vt:lpstr>LinkedIn Posts Table | All profiles - 4 of 6</vt:lpstr>
      <vt:lpstr>LinkedIn Posts Table | All profiles - 5 of 6</vt:lpstr>
      <vt:lpstr>LinkedIn Posts Table | All profiles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Posts Table | All profiles - 1 of 6</dc:title>
  <dc:creator>Frederik Born</dc:creator>
  <cp:lastModifiedBy>Frederik Born</cp:lastModifiedBy>
  <cp:revision>1</cp:revision>
  <dcterms:created xsi:type="dcterms:W3CDTF">2026-01-07T13:08:50Z</dcterms:created>
  <dcterms:modified xsi:type="dcterms:W3CDTF">2026-01-07T13:11:20Z</dcterms:modified>
</cp:coreProperties>
</file>