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6D3B2-EA4D-4417-8F85-1383F9845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A9E8EB-11E2-4F9D-95D3-E774F5AB0D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6052744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16801505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77960641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640665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51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01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663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01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163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265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970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71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64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41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95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E5D953-F09F-4DDA-8AA3-D6671245D6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78778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3A84C-0F27-480F-85A0-0BF01317D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F0DE54-8EA9-4E52-A986-E17A547A02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7324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97331922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26046876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841680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34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639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85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11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089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190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27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36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4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555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4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1BB9C-303B-4602-889A-24552F8C48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291776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E4F95-21D4-4C11-9946-E60AE6221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CF2882-32BD-4993-AC6C-DDD6830BE3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556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97213738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79573304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098350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54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08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55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80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42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Socomec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252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DFB7B-C2E5-458D-AC53-E09136BB7C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9550199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LinkedIn Followers by Country Table | All profiles - 1 of 3</vt:lpstr>
      <vt:lpstr>LinkedIn Followers by Country Table | All profiles - 2 of 3</vt:lpstr>
      <vt:lpstr>LinkedIn Followers by Country Table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by Country Table | All profiles - 1 of 3</dc:title>
  <dc:creator>Frederik Born</dc:creator>
  <cp:lastModifiedBy>Frederik Born</cp:lastModifiedBy>
  <cp:revision>1</cp:revision>
  <dcterms:created xsi:type="dcterms:W3CDTF">2025-05-05T09:53:44Z</dcterms:created>
  <dcterms:modified xsi:type="dcterms:W3CDTF">2025-05-05T09:54:03Z</dcterms:modified>
</cp:coreProperties>
</file>