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3" autoAdjust="0"/>
    <p:restoredTop sz="94692" autoAdjust="0"/>
  </p:normalViewPr>
  <p:slideViewPr>
    <p:cSldViewPr snapToGrid="0">
      <p:cViewPr varScale="1">
        <p:scale>
          <a:sx n="95" d="100"/>
          <a:sy n="95" d="100"/>
        </p:scale>
        <p:origin x="102" y="3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7/7/2026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A573A-3CB7-47C3-9861-F931B3D25C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FSA - Subsidiaries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BCAAB5-618D-4393-9C22-CA21AED771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3919380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3499682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644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https://quintly-eu-image-storage.s3.amazonaws.com/f7df8cea814cc709b6a736bc35e3f6b1/f89c8a714d2a33a2a6e38df376bd22f3.jpg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86842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https://quintly-eu-image-storage.s3.amazonaws.com/f7df8cea814cc709b6a736bc35e3f6b1/e6949d008ed36a4f1b046f6aa05fe245.jpg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99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https://quintly-eu-image-storage.s3.amazonaws.com/f7df8cea814cc709b6a736bc35e3f6b1/e027de91346b892c3ad096709d293452.jpg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71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https://quintly-eu-image-storage.s3.amazonaws.com/f7df8cea814cc709b6a736bc35e3f6b1/d9d5323f564b8d0cfbdd2a1868fe1d90.jpg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594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https://quintly-eu-image-storage.s3.amazonaws.com/f7df8cea814cc709b6a736bc35e3f6b1/d5482920b1a376bdcfd61ba504e463e0.jpg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749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https://quintly-eu-image-storage.s3.amazonaws.com/f7df8cea814cc709b6a736bc35e3f6b1/c7c852a816b185ff55f442d80105c307.jpg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79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https://quintly-eu-image-storage.s3.amazonaws.com/f7df8cea814cc709b6a736bc35e3f6b1/c175759d9422b95667496d1ed650948b.jpg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52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https://quintly-eu-image-storage.s3.amazonaws.com/f7df8cea814cc709b6a736bc35e3f6b1/ba069881e70a564295fded9959450979.jpg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5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https://quintly-eu-image-storage.s3.amazonaws.com/f7df8cea814cc709b6a736bc35e3f6b1/b8221290a19a9baf7fb4457d73c2c9ce.jpg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09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https://quintly-eu-image-storage.s3.amazonaws.com/f7df8cea814cc709b6a736bc35e3f6b1/b79e1eb2251f00b4fd3e6759651fe742.jpg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2116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3B710-BE67-4A6B-AC65-A8A4388FDF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06/30/2026 - 07/06/2026</a:t>
            </a:r>
          </a:p>
        </p:txBody>
      </p:sp>
    </p:spTree>
    <p:extLst>
      <p:ext uri="{BB962C8B-B14F-4D97-AF65-F5344CB8AC3E}">
        <p14:creationId xmlns:p14="http://schemas.microsoft.com/office/powerpoint/2010/main" val="1225002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EB87D-01E7-4C9D-8117-E92F2788E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FSA - Subsidiaries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0FF86E-0700-4DF8-89E8-06A3EBEE2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2799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7305796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02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https://quintly-eu-image-storage.s3.amazonaws.com/f7df8cea814cc709b6a736bc35e3f6b1/b6b5afb5a9669bb40fff3521d4aa47d8.jpg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548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https://quintly-eu-image-storage.s3.amazonaws.com/f7df8cea814cc709b6a736bc35e3f6b1/b3d004369c7f06895019d8c2f3e5719f.jpg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5207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https://quintly-eu-image-storage.s3.amazonaws.com/f7df8cea814cc709b6a736bc35e3f6b1/ad360a6a3b110770b0eec524be66432a.jpg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42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https://quintly-eu-image-storage.s3.amazonaws.com/f7df8cea814cc709b6a736bc35e3f6b1/ac648f6fcebc08d2fcc5608a55ffdab4.jpg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352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https://quintly-eu-image-storage.s3.amazonaws.com/f7df8cea814cc709b6a736bc35e3f6b1/a936b310e8834064c0187b471480f96c.jpg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7196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https://quintly-eu-image-storage.s3.amazonaws.com/f7df8cea814cc709b6a736bc35e3f6b1/8e29437e28ac78887a942ef2517b0db4.jpg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38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https://quintly-eu-image-storage.s3.amazonaws.com/f7df8cea814cc709b6a736bc35e3f6b1/8c59c5ea4ce8d00dc7a3539a6654e11d.jpg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6310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https://quintly-eu-image-storage.s3.amazonaws.com/f7df8cea814cc709b6a736bc35e3f6b1/810e825c835b08580f21466bcb2dfce8.jpg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287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https://quintly-eu-image-storage.s3.amazonaws.com/f7df8cea814cc709b6a736bc35e3f6b1/7c57d41c792ac5e82e44d8debae999fc.jpg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80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https://quintly-eu-image-storage.s3.amazonaws.com/f7df8cea814cc709b6a736bc35e3f6b1/7b2387171c4f29f94187b22742ae6da3.jpg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50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BB0EEB-869D-483F-985D-3D11F1F19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06/30/2026 - 07/06/2026</a:t>
            </a:r>
          </a:p>
        </p:txBody>
      </p:sp>
    </p:spTree>
    <p:extLst>
      <p:ext uri="{BB962C8B-B14F-4D97-AF65-F5344CB8AC3E}">
        <p14:creationId xmlns:p14="http://schemas.microsoft.com/office/powerpoint/2010/main" val="18153832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E2ABE-A4AB-461E-AEA7-69DBE9AA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All Posts Table | FSA - Subsidiaries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8E6BF-9CE0-4581-B0C1-ABDE6334DE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811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992771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82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https://quintly-eu-image-storage.s3.amazonaws.com/f7df8cea814cc709b6a736bc35e3f6b1/7487700b0167ef4acc806c40e24796fb.jpg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15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https://quintly-eu-image-storage.s3.amazonaws.com/f7df8cea814cc709b6a736bc35e3f6b1/73eccda079342022b3d1d81f315f2336.jpg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4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https://quintly-eu-image-storage.s3.amazonaws.com/f7df8cea814cc709b6a736bc35e3f6b1/72e2a200452f39715a475d71964679bf.jpg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343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https://quintly-eu-image-storage.s3.amazonaws.com/f7df8cea814cc709b6a736bc35e3f6b1/5a7605b2849925536cf6df2c87375ec3.jpg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47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https://quintly-eu-image-storage.s3.amazonaws.com/f7df8cea814cc709b6a736bc35e3f6b1/58bad6fce578579ad1cbd7014c227265.jpg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037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EB8694-AE36-4DB2-828F-6A3A0CDDE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06/30/2026 - 07/06/2026</a:t>
            </a:r>
          </a:p>
        </p:txBody>
      </p:sp>
    </p:spTree>
    <p:extLst>
      <p:ext uri="{BB962C8B-B14F-4D97-AF65-F5344CB8AC3E}">
        <p14:creationId xmlns:p14="http://schemas.microsoft.com/office/powerpoint/2010/main" val="21642168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403</Words>
  <Application>Microsoft Office PowerPoint</Application>
  <PresentationFormat>On-screen Show (4:3)</PresentationFormat>
  <Paragraphs>34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Overall All Posts Table | FSA - Subsidiaries - 1 of 3</vt:lpstr>
      <vt:lpstr>Overall All Posts Table | FSA - Subsidiaries - 2 of 3</vt:lpstr>
      <vt:lpstr>Overall All Posts Table | FSA - Subsidiaries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All Posts Table | FSA - Subsidiaries - 1 of 3</dc:title>
  <dc:creator>Frederik Born</dc:creator>
  <cp:lastModifiedBy>Frederik Born</cp:lastModifiedBy>
  <cp:revision>1</cp:revision>
  <dcterms:created xsi:type="dcterms:W3CDTF">2026-07-07T15:59:28Z</dcterms:created>
  <dcterms:modified xsi:type="dcterms:W3CDTF">2026-07-07T15:59:36Z</dcterms:modified>
</cp:coreProperties>
</file>