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0745C-9057-4CC6-A943-B51FEE264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22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46D75B-80DB-4342-A387-F933783B5B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561097"/>
              </p:ext>
            </p:extLst>
          </p:nvPr>
        </p:nvGraphicFramePr>
        <p:xfrm>
          <a:off x="457200" y="1731963"/>
          <a:ext cx="7735827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08322332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754917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2027942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347262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6949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3713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5070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8983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8606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4408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5235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9805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4632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5823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92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Côte d'Ivoire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18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RDC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99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Burkina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14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GABON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39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Sénégal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65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Cameroun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Madagascar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0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Bénin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095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E82CD-D94A-40CC-9C5E-4EB3830D0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04/04/2026 - 05/07/2026</a:t>
            </a:r>
          </a:p>
        </p:txBody>
      </p:sp>
    </p:spTree>
    <p:extLst>
      <p:ext uri="{BB962C8B-B14F-4D97-AF65-F5344CB8AC3E}">
        <p14:creationId xmlns:p14="http://schemas.microsoft.com/office/powerpoint/2010/main" val="559796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7B433-BCB1-44A8-A5AD-4BE272AB1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22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CBC516-D9DA-47CC-9555-525537970E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580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1220289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382172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16577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285279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344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1255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918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8700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274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5723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8928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3701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9285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526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50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Guinée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511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03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32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882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CANAL+Rwanda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0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TCHAD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53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Mauritanie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089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C0ED5-23CE-40D2-A881-35285CCB5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04/04/2026 - 05/07/2026</a:t>
            </a:r>
          </a:p>
        </p:txBody>
      </p:sp>
    </p:spTree>
    <p:extLst>
      <p:ext uri="{BB962C8B-B14F-4D97-AF65-F5344CB8AC3E}">
        <p14:creationId xmlns:p14="http://schemas.microsoft.com/office/powerpoint/2010/main" val="1597058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D47F0-928E-48EB-92F6-11C4A8825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22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C4452C-7433-4A9B-9A78-7CBD982D7B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8780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339789136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829542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340676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291588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6469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83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7679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5190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4848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9888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1690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5357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0708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9586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64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22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Burundi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123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93A19-0358-4E49-8946-7692E3923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04/04/2026 - 05/07/2026</a:t>
            </a:r>
          </a:p>
        </p:txBody>
      </p:sp>
    </p:spTree>
    <p:extLst>
      <p:ext uri="{BB962C8B-B14F-4D97-AF65-F5344CB8AC3E}">
        <p14:creationId xmlns:p14="http://schemas.microsoft.com/office/powerpoint/2010/main" val="8011771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441</Words>
  <Application>Microsoft Office PowerPoint</Application>
  <PresentationFormat>On-screen Show (4:3)</PresentationFormat>
  <Paragraphs>300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Key Metrics Table | 22 profiles - 1 of 3</vt:lpstr>
      <vt:lpstr>Facebook Key Metrics Table | 22 profiles - 2 of 3</vt:lpstr>
      <vt:lpstr>Facebook Key Metrics Table | 22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22 profiles - 1 of 3</dc:title>
  <dc:creator>Frederik Born</dc:creator>
  <cp:lastModifiedBy>Frederik Born</cp:lastModifiedBy>
  <cp:revision>1</cp:revision>
  <dcterms:created xsi:type="dcterms:W3CDTF">2026-05-20T15:25:40Z</dcterms:created>
  <dcterms:modified xsi:type="dcterms:W3CDTF">2026-05-20T15:27:41Z</dcterms:modified>
</cp:coreProperties>
</file>