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CANAL+ Haïti REPORTS CANAL+ HAÏTI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46062</c:v>
                </c:pt>
                <c:pt idx="1">
                  <c:v>46063</c:v>
                </c:pt>
                <c:pt idx="2">
                  <c:v>46064</c:v>
                </c:pt>
                <c:pt idx="3">
                  <c:v>46065</c:v>
                </c:pt>
                <c:pt idx="4">
                  <c:v>46066</c:v>
                </c:pt>
                <c:pt idx="5">
                  <c:v>46067</c:v>
                </c:pt>
                <c:pt idx="6">
                  <c:v>46068</c:v>
                </c:pt>
                <c:pt idx="7">
                  <c:v>46069</c:v>
                </c:pt>
                <c:pt idx="8">
                  <c:v>46070</c:v>
                </c:pt>
                <c:pt idx="9">
                  <c:v>46071</c:v>
                </c:pt>
                <c:pt idx="10">
                  <c:v>46072</c:v>
                </c:pt>
                <c:pt idx="11">
                  <c:v>46073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5C-4AB1-A07C-143222D5AE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320960"/>
        <c:axId val="384321944"/>
      </c:lineChart>
      <c:dateAx>
        <c:axId val="384320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321944"/>
        <c:crosses val="autoZero"/>
        <c:auto val="1"/>
        <c:lblOffset val="100"/>
        <c:baseTimeUnit val="days"/>
      </c:dateAx>
      <c:valAx>
        <c:axId val="384321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320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CANAL+ Haïti REPORTS CANAL+ HAÏTI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4.9126728595922401E-3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AC-4DFD-8811-3DEA7B09D5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2607344"/>
        <c:axId val="380700600"/>
      </c:barChart>
      <c:catAx>
        <c:axId val="312607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700600"/>
        <c:crosses val="autoZero"/>
        <c:auto val="1"/>
        <c:lblAlgn val="ctr"/>
        <c:lblOffset val="100"/>
        <c:noMultiLvlLbl val="0"/>
      </c:catAx>
      <c:valAx>
        <c:axId val="380700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607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498D0-0142-4B53-B996-D18DFDDD110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Content Optimization 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D89ED0-18EA-485F-B67D-8822677A610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CANAL+ International</a:t>
            </a:r>
          </a:p>
        </p:txBody>
      </p:sp>
    </p:spTree>
    <p:extLst>
      <p:ext uri="{BB962C8B-B14F-4D97-AF65-F5344CB8AC3E}">
        <p14:creationId xmlns:p14="http://schemas.microsoft.com/office/powerpoint/2010/main" val="2956475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02CBC-44B6-4B50-841A-CA43E4654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Outremer - Haiti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4182AE-D299-46E0-917D-D5ED01D503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0356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3D4650-CC8D-42EC-8C8F-FC0E3E252D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02/09/2026 - 02/20/2026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1C9FD4-DEA7-4C25-B878-52B975249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857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C6F9A-8463-4DD7-A287-8445E9AFF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Outremer - Haiti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C7110B-BC27-4527-88FC-1F683CC47F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37235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A6DC64-8B11-401E-9D20-DE804CE80B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02/09/2026 - 02/20/2026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094699-3B49-471C-9492-D1E99EF2D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472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1AFCF-68E9-4646-9E00-8B55FD60C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Outremer - Haiti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BA9FB3-F441-4E14-8EA5-665C2A8BC4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75845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2611827144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61830314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901282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34315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654154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0241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58181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403482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50536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14999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27188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474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Haïti REPORTS CANAL+ HAÏTI - 2026-02-19 09:51:44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Le moment que vous attendiez est arrivé...
💖 Love is in the Air ou Clair de Lune ?
❤️ Deux couples, un seul titre…
Votez maintenant pour votre plus belle histoire d’amour 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https://quintly-eu-image-storage.s3.amazonaws.com/ae3ca59d2e81623b9787645ec6bab228/c396e3050ddda29122cce313c42f61ad.jpg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02/19/2026 21:42:16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6913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Haïti REPORTS CANAL+ HAÏTI - 2026-02-19 09:34:50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Un nouveau couple rejoint la finale !
💖 Le duo Nazli &amp; Ferit a conquis vos cœurs et poursuit son chemin vers la victoire 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https://quintly-eu-image-storage.s3.amazonaws.com/ae3ca59d2e81623b9787645ec6bab228/84dfbba511a3c437d3d42e384ef16870.jpg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02/20/2026 15:45:59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2451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0D6EEF-A1D6-4B8D-B504-B05FE4BF7D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02/09/2026 - 02/20/2026</a:t>
            </a:r>
          </a:p>
        </p:txBody>
      </p:sp>
    </p:spTree>
    <p:extLst>
      <p:ext uri="{BB962C8B-B14F-4D97-AF65-F5344CB8AC3E}">
        <p14:creationId xmlns:p14="http://schemas.microsoft.com/office/powerpoint/2010/main" val="1793899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A3607-4ED4-4F7D-8E60-553B039F6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Outremer - Haiti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20E532-F821-4DF6-AC89-E531AB277B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30236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2956361444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45689594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559823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310480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20924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163634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250694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764210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376972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576921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662136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660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Haïti REPORTS CANAL+ HAÏTI - 2026-02-16 10:17:15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Deux histoires légendaires s’affrontent aujourd'hui :
Vale Tudo vs Love is in the Air ! 
Pour qui allez-vous voter ? Pour Maria de Fatima et César ou pour Eda et Serkan ? 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https://quintly-eu-image-storage.s3.amazonaws.com/ae3ca59d2e81623b9787645ec6bab228/1051995933fd6bb2eb3d4f8c1accc598.jpg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02/17/2026 15:41:10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160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Haïti REPORTS CANAL+ HAÏTI - 2026-02-16 09:43:48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Clair de Lune : Nazli &amp; Ferit poursuivent l’aventure et accèdent aux demi-finales ✨
Rendez-vous très vite pour les demi-finales 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https://quintly-eu-image-storage.s3.amazonaws.com/ae3ca59d2e81623b9787645ec6bab228/adca4427f0ad9b7d83366417409d07b8.jpg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02/18/2026 15:40:17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65245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F67591-A815-4521-9FEB-B0F871F4F3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02/09/2026 - 02/20/2026</a:t>
            </a:r>
          </a:p>
        </p:txBody>
      </p:sp>
    </p:spTree>
    <p:extLst>
      <p:ext uri="{BB962C8B-B14F-4D97-AF65-F5344CB8AC3E}">
        <p14:creationId xmlns:p14="http://schemas.microsoft.com/office/powerpoint/2010/main" val="1236396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CCA27-EC8B-4A1E-B622-CD071F8A7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Outremer - Haiti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F51037-A626-4B6A-91FA-D73C36F090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49365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1484267800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325627805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635512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939790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695764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300934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64044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78573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150464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346836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558907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168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Haïti REPORTS CANAL+ HAÏTI - 2026-02-14 10:54:21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Un Homme à Part : Leyla &amp; Kenan
Clair de Lune : Nazli &amp; Ferit
Quel couple mérite sa place au prochain tour ?
👇 Dites-nous votre choix en commentaire.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https://quintly-eu-image-storage.s3.amazonaws.com/ae3ca59d2e81623b9787645ec6bab228/fb883667cfe631df2da09cf208f22b01.jpg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02/16/2026 09:41:47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091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Haïti REPORTS CANAL+ HAÏTI - 2026-02-13 15:14:36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Nouveau duel sentimental ! Cabo ou La Patrona ?
Deux romances fortes, deux couples qui font battre les cœurs…
❤️ À vous de décider et de voter en commentaire 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https://quintly-eu-image-storage.s3.amazonaws.com/ae3ca59d2e81623b9787645ec6bab228/6f9a598cb2653ce756474004df5adfcb.jpg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02/18/2026 15:40:17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8275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BBBFE0-A77E-4D9D-A37D-727B6DE612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02/09/2026 - 02/20/2026</a:t>
            </a:r>
          </a:p>
        </p:txBody>
      </p:sp>
    </p:spTree>
    <p:extLst>
      <p:ext uri="{BB962C8B-B14F-4D97-AF65-F5344CB8AC3E}">
        <p14:creationId xmlns:p14="http://schemas.microsoft.com/office/powerpoint/2010/main" val="497888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AC2EB-ABD9-4AD2-A19A-0FAF06C6C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Outremer - Haiti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CD4FFF-0B96-4790-8947-97DDA58344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13381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216118110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345598931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156108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350146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918220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211645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04903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372325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546713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320706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37885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140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Haïti REPORTS CANAL+ HAÏTI - 2026-02-13 11:08:33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💞 Le choix de Juana VS Love is in the air 
Deux histoires intenses, deux façons d’aimer…laquelle a le plus marqué votre cœur ? 
👇Votez en commentaire pour soutenir votre couple préféré 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https://quintly-eu-image-storage.s3.amazonaws.com/ae3ca59d2e81623b9787645ec6bab228/73b905a6d0dd3fb7c4512982195083d8.jpg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02/20/2026 09:41:56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2202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CCB983-B44C-492A-9897-39B9402131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02/09/2026 - 02/20/2026</a:t>
            </a:r>
          </a:p>
        </p:txBody>
      </p:sp>
    </p:spTree>
    <p:extLst>
      <p:ext uri="{BB962C8B-B14F-4D97-AF65-F5344CB8AC3E}">
        <p14:creationId xmlns:p14="http://schemas.microsoft.com/office/powerpoint/2010/main" val="18884640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654</Words>
  <Application>Microsoft Office PowerPoint</Application>
  <PresentationFormat>On-screen Show (4:3)</PresentationFormat>
  <Paragraphs>137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Calibri</vt:lpstr>
      <vt:lpstr>Arial</vt:lpstr>
      <vt:lpstr>quintly_template</vt:lpstr>
      <vt:lpstr>Content Optimization Benchmark</vt:lpstr>
      <vt:lpstr>Facebook Own Posts | Outremer - Haiti</vt:lpstr>
      <vt:lpstr>Facebook Interaction Rate By Post Type | Outremer - Haiti</vt:lpstr>
      <vt:lpstr>Facebook Own Posts Table | Outremer - Haiti - 1 of 4</vt:lpstr>
      <vt:lpstr>Facebook Own Posts Table | Outremer - Haiti - 2 of 4</vt:lpstr>
      <vt:lpstr>Facebook Own Posts Table | Outremer - Haiti - 3 of 4</vt:lpstr>
      <vt:lpstr>Facebook Own Posts Table | Outremer - Haiti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Optimization Benchmark</dc:title>
  <dc:creator>Frederik Born</dc:creator>
  <cp:lastModifiedBy>Frederik Born</cp:lastModifiedBy>
  <cp:revision>1</cp:revision>
  <dcterms:created xsi:type="dcterms:W3CDTF">2026-03-09T15:04:59Z</dcterms:created>
  <dcterms:modified xsi:type="dcterms:W3CDTF">2026-03-09T15:05:10Z</dcterms:modified>
</cp:coreProperties>
</file>