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C4468-2AF2-4730-A887-2E96E544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Outremer - Haiti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C2013-61EE-4603-9FC2-D0971021F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692062"/>
              </p:ext>
            </p:extLst>
          </p:nvPr>
        </p:nvGraphicFramePr>
        <p:xfrm>
          <a:off x="457200" y="1731963"/>
          <a:ext cx="8065008" cy="290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878076048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70082795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9584016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43664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19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- 2026-02-19 09:51:44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moment que vous attendiez est arrivé...
💖 Love is in the Air ou Clair de Lune ?
❤️ Deux couples, un seul titre…
Votez maintenant pour votre plus belle histoire d’amour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https://quintly-eu-image-storage.s3.amazonaws.com/ae3ca59d2e81623b9787645ec6bab228/c396e3050ddda29122cce313c42f61ad.jpg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Jeu NOVELAS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87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- 2026-02-19 09:34:50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nouveau couple rejoint la finale !
💖 Le duo Nazli &amp; Ferit a conquis vos cœurs et poursuit son chemin vers la victoire 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https://quintly-eu-image-storage.s3.amazonaws.com/ae3ca59d2e81623b9787645ec6bab228/84dfbba511a3c437d3d42e384ef16870.jpg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Jeu NOVELAS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94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- 2026-02-16 10:17:15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Deux histoires légendaires s’affrontent aujourd'hui :
Vale Tudo vs Love is in the Air ! 
Pour qui allez-vous voter ? Pour Maria de Fatima et César ou pour Eda et Serkan ?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https://quintly-eu-image-storage.s3.amazonaws.com/ae3ca59d2e81623b9787645ec6bab228/1051995933fd6bb2eb3d4f8c1accc598.jpg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Jeu NOVELAS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922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3ABC7-8757-4614-AC79-0EDA8F11D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02/09/2026 - 02/25/2026</a:t>
            </a:r>
          </a:p>
        </p:txBody>
      </p:sp>
    </p:spTree>
    <p:extLst>
      <p:ext uri="{BB962C8B-B14F-4D97-AF65-F5344CB8AC3E}">
        <p14:creationId xmlns:p14="http://schemas.microsoft.com/office/powerpoint/2010/main" val="1245041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D8F7E-AFC3-4913-BE2A-A16FBAD13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Outremer - Haiti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1B3F4-98C2-4E92-BDAC-7FDBC7760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069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42684063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140362361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8512186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23373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17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- 2026-02-16 09:43:48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Clair de Lune : Nazli &amp; Ferit poursuivent l’aventure et accèdent aux demi-finales ✨
Rendez-vous très vite pour les demi-finales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https://quintly-eu-image-storage.s3.amazonaws.com/ae3ca59d2e81623b9787645ec6bab228/adca4427f0ad9b7d83366417409d07b8.jpg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Jeu NOVELAS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3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- 2026-02-14 10:54:21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Homme à Part : Leyla &amp; Kenan
Clair de Lune : Nazli &amp; Ferit
Quel couple mérite sa place au prochain tour ?
👇 Dites-nous votre choix en commentaire.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https://quintly-eu-image-storage.s3.amazonaws.com/ae3ca59d2e81623b9787645ec6bab228/fb883667cfe631df2da09cf208f22b01.jpg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Jeu NOVELAS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98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- 2026-02-13 15:14:36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Nouveau duel sentimental ! Cabo ou La Patrona ?
Deux romances fortes, deux couples qui font battre les cœurs…
❤️ À vous de décider et de voter en commentaire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https://quintly-eu-image-storage.s3.amazonaws.com/ae3ca59d2e81623b9787645ec6bab228/6f9a598cb2653ce756474004df5adfcb.jpg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Jeu NOVELAS, Novelas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610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E3B27-009C-4F3E-8C94-9364A0E69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02/09/2026 - 02/25/2026</a:t>
            </a:r>
          </a:p>
        </p:txBody>
      </p:sp>
    </p:spTree>
    <p:extLst>
      <p:ext uri="{BB962C8B-B14F-4D97-AF65-F5344CB8AC3E}">
        <p14:creationId xmlns:p14="http://schemas.microsoft.com/office/powerpoint/2010/main" val="39590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D26F-625A-4FC2-9767-6D83C6E5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Outremer - Haiti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DD94C-E98B-4438-AF3E-630061526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27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006971391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86035286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30536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981109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- 2026-02-13 11:08:33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💞 Le choix de Juana VS Love is in the air 
Deux histoires intenses, deux façons d’aimer…laquelle a le plus marqué votre cœur ? 
👇Votez en commentaire pour soutenir votre couple préféré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https://quintly-eu-image-storage.s3.amazonaws.com/ae3ca59d2e81623b9787645ec6bab228/73b905a6d0dd3fb7c4512982195083d8.jpg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Jeu NOVELAS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91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7B3C2-E76B-40B5-BB00-D1AC22BD5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02/09/2026 - 02/25/2026</a:t>
            </a:r>
          </a:p>
        </p:txBody>
      </p:sp>
    </p:spTree>
    <p:extLst>
      <p:ext uri="{BB962C8B-B14F-4D97-AF65-F5344CB8AC3E}">
        <p14:creationId xmlns:p14="http://schemas.microsoft.com/office/powerpoint/2010/main" val="6666184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480</Words>
  <Application>Microsoft Office PowerPoint</Application>
  <PresentationFormat>On-screen Show (4:3)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All Taggable Posts Table | Outremer - Haiti - 1 of 3</vt:lpstr>
      <vt:lpstr>Overall All Taggable Posts Table | Outremer - Haiti - 2 of 3</vt:lpstr>
      <vt:lpstr>Overall All Taggable Posts Table | Outremer - Haiti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Taggable Posts Table | Outremer - Haiti - 1 of 3</dc:title>
  <dc:creator>Frederik Born</dc:creator>
  <cp:lastModifiedBy>Frederik Born</cp:lastModifiedBy>
  <cp:revision>1</cp:revision>
  <dcterms:created xsi:type="dcterms:W3CDTF">2026-02-25T17:12:11Z</dcterms:created>
  <dcterms:modified xsi:type="dcterms:W3CDTF">2026-02-25T17:12:22Z</dcterms:modified>
</cp:coreProperties>
</file>