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694E-82B2-461D-951B-885298F82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by Country Table | CANAL+ SPORT Afrique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3279D6-58E4-4CB9-91A3-EDBC45683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083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27268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4611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36824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65589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495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51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15.001181136052 %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06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14.634898392169 %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02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Senegal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10.184867879487 %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7.326458371583 %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1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7.0619080007505 %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6.4578111459872 %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40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5.4503503032587 %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4.3416190964791 %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9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4.2645338992073 %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31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3.1474363120594 %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41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9C71E0-4BD1-4166-BFCF-E052EDF36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3803088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7752A-3280-45EF-9C69-5B7EEE6DC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by Country Table | CANAL+ SPORT Afrique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74DE5D-929F-46D0-B37B-6D5ADD4DD8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304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005314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48173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79839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68641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64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6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2.0095282325665 %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79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1.8644172318912 %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19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1.6858206223944 %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0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1.6644577279844 %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40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1.567315313911 %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2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Gabon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1.4516523651446 %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31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1.3722470791992 %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29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1.2855601296678 %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60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Mauritania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1.1384002195145 %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21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1.0861228968045 %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494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F82FB-0D62-4814-93FF-3815C603F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4523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AAA68-C2BD-4FC5-B8AA-1A5810EF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by Country Table | CANAL+ SPORT Afrique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6B945F-941B-4DA9-8B7B-76B4DF67F6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811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62182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036694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192395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12139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055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99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1.0264634737693 %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0.52129680703571 %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32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0.50613085942914 %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4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0.50123959023417 %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760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Sierra Leone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0.38836878281519 %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661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373D1-538D-4434-BC7A-BDAF9577A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01/01/2025 - 11/30/2025</a:t>
            </a:r>
          </a:p>
        </p:txBody>
      </p:sp>
    </p:spTree>
    <p:extLst>
      <p:ext uri="{BB962C8B-B14F-4D97-AF65-F5344CB8AC3E}">
        <p14:creationId xmlns:p14="http://schemas.microsoft.com/office/powerpoint/2010/main" val="2972918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Followers by Country Table | CANAL+ SPORT Afrique - 1 of 3</vt:lpstr>
      <vt:lpstr>Facebook Followers by Country Table | CANAL+ SPORT Afrique - 2 of 3</vt:lpstr>
      <vt:lpstr>Facebook Followers by Country Table | CANAL+ SPORT Afrique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by Country Table | CANAL+ SPORT Afrique - 1 of 3</dc:title>
  <dc:creator>Frederik Born</dc:creator>
  <cp:lastModifiedBy>Frederik Born</cp:lastModifiedBy>
  <cp:revision>1</cp:revision>
  <dcterms:created xsi:type="dcterms:W3CDTF">2025-12-19T11:58:12Z</dcterms:created>
  <dcterms:modified xsi:type="dcterms:W3CDTF">2025-12-19T11:58:48Z</dcterms:modified>
</cp:coreProperties>
</file>