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CANAL+ Madagascar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Sheet1!$B$2</c:f>
            </c:numRef>
          </c:val>
          <c:smooth val="0"/>
          <c:extLst>
            <c:ext xmlns:c16="http://schemas.microsoft.com/office/drawing/2014/chart" uri="{C3380CC4-5D6E-409C-BE32-E72D297353CC}">
              <c16:uniqueId val="{00000000-2AD3-4DAA-9F3F-4888BA95BE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Canal+ Burkina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Sheet1!$C$2</c:f>
            </c:numRef>
          </c:val>
          <c:smooth val="0"/>
          <c:extLst>
            <c:ext xmlns:c16="http://schemas.microsoft.com/office/drawing/2014/chart" uri="{C3380CC4-5D6E-409C-BE32-E72D297353CC}">
              <c16:uniqueId val="{00000001-2AD3-4DAA-9F3F-4888BA95BE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Canal+ Côte d'Ivoire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Sheet1!$D$2</c:f>
            </c:numRef>
          </c:val>
          <c:smooth val="0"/>
          <c:extLst>
            <c:ext xmlns:c16="http://schemas.microsoft.com/office/drawing/2014/chart" uri="{C3380CC4-5D6E-409C-BE32-E72D297353CC}">
              <c16:uniqueId val="{00000002-2AD3-4DAA-9F3F-4888BA95BE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CANAL+ GABON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Sheet1!$E$2</c:f>
            </c:numRef>
          </c:val>
          <c:smooth val="0"/>
          <c:extLst>
            <c:ext xmlns:c16="http://schemas.microsoft.com/office/drawing/2014/chart" uri="{C3380CC4-5D6E-409C-BE32-E72D297353CC}">
              <c16:uniqueId val="{00000003-2AD3-4DAA-9F3F-4888BA95BE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Canal+ Cameroun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Sheet1!$F$2</c:f>
            </c:numRef>
          </c:val>
          <c:smooth val="0"/>
          <c:extLst>
            <c:ext xmlns:c16="http://schemas.microsoft.com/office/drawing/2014/chart" uri="{C3380CC4-5D6E-409C-BE32-E72D297353CC}">
              <c16:uniqueId val="{00000004-2AD3-4DAA-9F3F-4888BA95BE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CANAL+ Sénégal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Sheet1!$G$2</c:f>
            </c:numRef>
          </c:val>
          <c:smooth val="0"/>
          <c:extLst>
            <c:ext xmlns:c16="http://schemas.microsoft.com/office/drawing/2014/chart" uri="{C3380CC4-5D6E-409C-BE32-E72D297353CC}">
              <c16:uniqueId val="{00000005-2AD3-4DAA-9F3F-4888BA95BEC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CANAL+Niger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Sheet1!$H$2</c:f>
            </c:numRef>
          </c:val>
          <c:smooth val="0"/>
          <c:extLst>
            <c:ext xmlns:c16="http://schemas.microsoft.com/office/drawing/2014/chart" uri="{C3380CC4-5D6E-409C-BE32-E72D297353CC}">
              <c16:uniqueId val="{00000006-2AD3-4DAA-9F3F-4888BA95BEC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CANAL+ TCHAD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Sheet1!$I$2</c:f>
            </c:numRef>
          </c:val>
          <c:smooth val="0"/>
          <c:extLst>
            <c:ext xmlns:c16="http://schemas.microsoft.com/office/drawing/2014/chart" uri="{C3380CC4-5D6E-409C-BE32-E72D297353CC}">
              <c16:uniqueId val="{00000007-2AD3-4DAA-9F3F-4888BA95BEC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CANAL+Togo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Sheet1!$J$2</c:f>
            </c:numRef>
          </c:val>
          <c:smooth val="0"/>
          <c:extLst>
            <c:ext xmlns:c16="http://schemas.microsoft.com/office/drawing/2014/chart" uri="{C3380CC4-5D6E-409C-BE32-E72D297353CC}">
              <c16:uniqueId val="{00000008-2AD3-4DAA-9F3F-4888BA95BEC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Canal+ Guinée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Sheet1!$K$2</c:f>
            </c:numRef>
          </c:val>
          <c:smooth val="0"/>
          <c:extLst>
            <c:ext xmlns:c16="http://schemas.microsoft.com/office/drawing/2014/chart" uri="{C3380CC4-5D6E-409C-BE32-E72D297353CC}">
              <c16:uniqueId val="{00000009-2AD3-4DAA-9F3F-4888BA95BEC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CANAL+CONGO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Sheet1!$L$2</c:f>
            </c:numRef>
          </c:val>
          <c:smooth val="0"/>
          <c:extLst>
            <c:ext xmlns:c16="http://schemas.microsoft.com/office/drawing/2014/chart" uri="{C3380CC4-5D6E-409C-BE32-E72D297353CC}">
              <c16:uniqueId val="{0000000A-2AD3-4DAA-9F3F-4888BA95BEC4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Canal+ Ghana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Sheet1!$M$2</c:f>
            </c:numRef>
          </c:val>
          <c:smooth val="0"/>
          <c:extLst>
            <c:ext xmlns:c16="http://schemas.microsoft.com/office/drawing/2014/chart" uri="{C3380CC4-5D6E-409C-BE32-E72D297353CC}">
              <c16:uniqueId val="{0000000B-2AD3-4DAA-9F3F-4888BA95BEC4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CANAL+Rwanda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Sheet1!$N$2</c:f>
            </c:numRef>
          </c:val>
          <c:smooth val="0"/>
          <c:extLst>
            <c:ext xmlns:c16="http://schemas.microsoft.com/office/drawing/2014/chart" uri="{C3380CC4-5D6E-409C-BE32-E72D297353CC}">
              <c16:uniqueId val="{0000000C-2AD3-4DAA-9F3F-4888BA95BEC4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Canal+ Bénin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Sheet1!$O$2</c:f>
            </c:numRef>
          </c:val>
          <c:smooth val="0"/>
          <c:extLst>
            <c:ext xmlns:c16="http://schemas.microsoft.com/office/drawing/2014/chart" uri="{C3380CC4-5D6E-409C-BE32-E72D297353CC}">
              <c16:uniqueId val="{0000000D-2AD3-4DAA-9F3F-4888BA95BEC4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CANAL + MALI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Sheet1!$P$2</c:f>
            </c:numRef>
          </c:val>
          <c:smooth val="0"/>
          <c:extLst>
            <c:ext xmlns:c16="http://schemas.microsoft.com/office/drawing/2014/chart" uri="{C3380CC4-5D6E-409C-BE32-E72D297353CC}">
              <c16:uniqueId val="{0000000E-2AD3-4DAA-9F3F-4888BA95BEC4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CANAL+ RDC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Sheet1!$Q$2</c:f>
            </c:numRef>
          </c:val>
          <c:smooth val="0"/>
          <c:extLst>
            <c:ext xmlns:c16="http://schemas.microsoft.com/office/drawing/2014/chart" uri="{C3380CC4-5D6E-409C-BE32-E72D297353CC}">
              <c16:uniqueId val="{0000000F-2AD3-4DAA-9F3F-4888BA95B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231440"/>
        <c:axId val="388233736"/>
      </c:lineChart>
      <c:catAx>
        <c:axId val="38823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33736"/>
        <c:crosses val="autoZero"/>
        <c:auto val="1"/>
        <c:lblAlgn val="ctr"/>
        <c:lblOffset val="100"/>
        <c:noMultiLvlLbl val="0"/>
      </c:catAx>
      <c:valAx>
        <c:axId val="38823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3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EF699-7F89-4E3C-A685-5F3E2F6CB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AFR - Subsidiaries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D81206-655F-4038-AB3F-C436B064F9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6922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9845B-B570-4382-8C6E-CE72076CC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10/01/2025 - 10/31/2025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54648-89D7-40B9-84EC-D01BA3384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193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Impressions | AFR - Subsidiaries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AFR - Subsidiaries</dc:title>
  <dc:creator>Frederik Born</dc:creator>
  <cp:lastModifiedBy>Frederik Born</cp:lastModifiedBy>
  <cp:revision>1</cp:revision>
  <dcterms:created xsi:type="dcterms:W3CDTF">2025-11-20T12:01:28Z</dcterms:created>
  <dcterms:modified xsi:type="dcterms:W3CDTF">2025-11-20T12:01:31Z</dcterms:modified>
</cp:coreProperties>
</file>