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A34A4-1FEC-4B97-A369-2D9DD7FF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AFRICA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9D4184-D2D6-43D5-A7F2-B2F560015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982964"/>
              </p:ext>
            </p:extLst>
          </p:nvPr>
        </p:nvGraphicFramePr>
        <p:xfrm>
          <a:off x="457200" y="1731963"/>
          <a:ext cx="8229600" cy="409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68280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448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76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068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970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58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633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587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878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 per Profile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98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@cplussportafr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69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SPORT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5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canalplussportafr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61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A+ 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71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aplusivoire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4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canalplusafrique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31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Choeur des Femmes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7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Côte d'Ivoire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70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0BE34-EDD7-41FB-83D1-87EA13F31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960619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63135-4DE8-46ED-9A57-25E427869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AFRICA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02AA1-492F-4D21-AA0C-23295A1EB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001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56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817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989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32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16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3502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5244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946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1519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 per Profile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02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lechoeurdesfemmes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02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Bénin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64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Afrique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6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Cameroun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89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92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Guinée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13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50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Burkina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5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 + 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073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88761-9E55-48FA-BE95-9FEEE9434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59840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0070-8EE6-4D26-ACA3-E57A145AF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AFRICA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7CE71-B1C7-4011-A757-F5BD3AE14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665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44141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151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768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9396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696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319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692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917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52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 per Profile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51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Sénégal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91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76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CANAL+Rwanda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74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62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TCHAD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26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RDC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9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0.2413 %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canalplus_rwanda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5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DF5F3-B275-4B3C-BB94-84BB05F0A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476778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535</Words>
  <Application>Microsoft Office PowerPoint</Application>
  <PresentationFormat>On-screen Show (4:3)</PresentationFormat>
  <Paragraphs>258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Overall Top Pages | AFRICA - 1 of 3</vt:lpstr>
      <vt:lpstr>Overall Overall Top Pages | AFRICA - 2 of 3</vt:lpstr>
      <vt:lpstr>Overall Overall Top Pages | AFRICA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AFRICA - 1 of 3</dc:title>
  <dc:creator>Frederik Born</dc:creator>
  <cp:lastModifiedBy>Frederik Born</cp:lastModifiedBy>
  <cp:revision>1</cp:revision>
  <dcterms:created xsi:type="dcterms:W3CDTF">2024-11-14T14:36:59Z</dcterms:created>
  <dcterms:modified xsi:type="dcterms:W3CDTF">2024-11-14T14:38:28Z</dcterms:modified>
</cp:coreProperties>
</file>