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A92F-E7A4-4F64-9631-10F0E4C5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45C090-CD7F-4259-A7A3-90BB7B374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169390"/>
              </p:ext>
            </p:extLst>
          </p:nvPr>
        </p:nvGraphicFramePr>
        <p:xfrm>
          <a:off x="457200" y="1731963"/>
          <a:ext cx="8147304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895807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38866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81323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30917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5758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04154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41250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1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15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canalplusafrique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03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3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@cplusafrique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canalplusmaurice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76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Truyền hình K+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Maurice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6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3059913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58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TV VLAANDEREN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86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TÉLÉSAT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349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7CF0A-6606-457E-9830-8FA47844C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35415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3CA5-FB41-46F3-809E-664E418A1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3AB48-D536-48A3-8BA1-21ED590C4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999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668572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208228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19050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54592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48863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53759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4673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00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Caraïbes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6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Calédonie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9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Réunion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4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Burkina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70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Côte d'Ivoire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26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8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Cameroun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18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A+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Sénégal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1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80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8065A-C6FB-4D94-9799-735E64FAC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971765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39910-C59E-438F-B83F-5937A429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0400A-AD08-4C29-89DD-8A2CF3BE7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990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523385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33497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38622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4070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89168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372989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6994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24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A+ 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8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TCHAD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12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3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Guinée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8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64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7BD97-1EC0-42BD-BD01-12975616E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561905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345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Overall Top Pages | All profiles - 1 of 3</vt:lpstr>
      <vt:lpstr>Overall Overall Top Pages | All profiles - 2 of 3</vt:lpstr>
      <vt:lpstr>Overall Overall Top Pages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profiles - 1 of 3</dc:title>
  <dc:creator>Frederik Born</dc:creator>
  <cp:lastModifiedBy>Frederik Born</cp:lastModifiedBy>
  <cp:revision>1</cp:revision>
  <dcterms:created xsi:type="dcterms:W3CDTF">2024-11-14T14:08:20Z</dcterms:created>
  <dcterms:modified xsi:type="dcterms:W3CDTF">2024-11-14T14:09:16Z</dcterms:modified>
</cp:coreProperties>
</file>