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12431014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6E-440C-A417-69609CAD16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274866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6E-440C-A417-69609CAD167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354000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46E-440C-A417-69609CAD167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46E-440C-A417-69609CAD167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1848646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46E-440C-A417-69609CAD16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411032"/>
        <c:axId val="395409720"/>
      </c:barChart>
      <c:dateAx>
        <c:axId val="395411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409720"/>
        <c:crosses val="autoZero"/>
        <c:auto val="1"/>
        <c:lblOffset val="100"/>
        <c:baseTimeUnit val="days"/>
      </c:dateAx>
      <c:valAx>
        <c:axId val="395409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411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C9568-25F9-4126-A2D8-96B334AC8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AFRICA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30760B-52B1-42BC-A581-70F0F5DEA0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35558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4BF179-F42F-45A5-9681-0534841AE5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01F23-5B4F-4378-835B-82A9C5A03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7191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Overall Overall Audience | AFRICA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| AFRICA</dc:title>
  <dc:creator>Frederik Born</dc:creator>
  <cp:lastModifiedBy>Frederik Born</cp:lastModifiedBy>
  <cp:revision>1</cp:revision>
  <dcterms:created xsi:type="dcterms:W3CDTF">2024-11-08T16:24:26Z</dcterms:created>
  <dcterms:modified xsi:type="dcterms:W3CDTF">2024-11-08T16:24:29Z</dcterms:modified>
</cp:coreProperties>
</file>