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12431014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A4-4567-826A-8F27E1C5F1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274866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A4-4567-826A-8F27E1C5F1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354000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A4-4567-826A-8F27E1C5F1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A4-4567-826A-8F27E1C5F18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45566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1848646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A4-4567-826A-8F27E1C5F1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2840864"/>
        <c:axId val="394483240"/>
      </c:barChart>
      <c:dateAx>
        <c:axId val="332840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4483240"/>
        <c:crosses val="autoZero"/>
        <c:auto val="1"/>
        <c:lblOffset val="100"/>
        <c:baseTimeUnit val="days"/>
      </c:dateAx>
      <c:valAx>
        <c:axId val="394483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840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BC8EAA-F916-4321-A9E4-164404BE1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| AFRICA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449B28-C0CD-4F5F-9E47-F3026E7AA3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4511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D4ADE-EBCA-464E-B019-E22CFEE0CE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10/01/2024 - 10/31/2024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39056E-1D59-4158-BC2F-3FFB2174E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387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Overall Overall Audience | AFRICA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Audience | AFRICA</dc:title>
  <dc:creator>Frederik Born</dc:creator>
  <cp:lastModifiedBy>Frederik Born</cp:lastModifiedBy>
  <cp:revision>1</cp:revision>
  <dcterms:created xsi:type="dcterms:W3CDTF">2024-11-08T16:23:23Z</dcterms:created>
  <dcterms:modified xsi:type="dcterms:W3CDTF">2024-11-08T16:23:41Z</dcterms:modified>
</cp:coreProperties>
</file>