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455E-48AE-BB14-E87A3FD255B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455E-48AE-BB14-E87A3FD25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886848"/>
        <c:axId val="386885208"/>
      </c:barChart>
      <c:catAx>
        <c:axId val="38688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85208"/>
        <c:crosses val="autoZero"/>
        <c:auto val="1"/>
        <c:lblAlgn val="ctr"/>
        <c:lblOffset val="100"/>
        <c:noMultiLvlLbl val="0"/>
      </c:catAx>
      <c:valAx>
        <c:axId val="38688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8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85E47-628C-4CDA-A204-563700992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42DC0B-B6FF-4B88-8632-FDE8F5AB44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1672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70641-5388-4E7B-BCEA-80250A054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6AE30-8BB0-4989-8021-C1D3AD84E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4446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AFRICA</dc:title>
  <dc:creator>Frederik Born</dc:creator>
  <cp:lastModifiedBy>Frederik Born</cp:lastModifiedBy>
  <cp:revision>1</cp:revision>
  <dcterms:created xsi:type="dcterms:W3CDTF">2024-11-08T15:05:21Z</dcterms:created>
  <dcterms:modified xsi:type="dcterms:W3CDTF">2024-11-08T15:05:38Z</dcterms:modified>
</cp:coreProperties>
</file>