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E9D9-4FF4-A385-3546E84BE82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E9D9-4FF4-A385-3546E84BE82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E9D9-4FF4-A385-3546E84BE82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E9D9-4FF4-A385-3546E84BE82B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E9D9-4FF4-A385-3546E84BE82B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E9D9-4FF4-A385-3546E84BE82B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E9D9-4FF4-A385-3546E84BE82B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E9D9-4FF4-A385-3546E84BE82B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Sheet1!$J$2</c:f>
            </c:numRef>
          </c:val>
          <c:extLst>
            <c:ext xmlns:c16="http://schemas.microsoft.com/office/drawing/2014/chart" uri="{C3380CC4-5D6E-409C-BE32-E72D297353CC}">
              <c16:uniqueId val="{00000008-E9D9-4FF4-A385-3546E84BE82B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Sheet1!$K$2</c:f>
            </c:numRef>
          </c:val>
          <c:extLst>
            <c:ext xmlns:c16="http://schemas.microsoft.com/office/drawing/2014/chart" uri="{C3380CC4-5D6E-409C-BE32-E72D297353CC}">
              <c16:uniqueId val="{00000009-E9D9-4FF4-A385-3546E84BE82B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Sheet1!$L$2</c:f>
            </c:numRef>
          </c:val>
          <c:extLst>
            <c:ext xmlns:c16="http://schemas.microsoft.com/office/drawing/2014/chart" uri="{C3380CC4-5D6E-409C-BE32-E72D297353CC}">
              <c16:uniqueId val="{0000000A-E9D9-4FF4-A385-3546E84BE82B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Sheet1!$M$2</c:f>
            </c:numRef>
          </c:val>
          <c:extLst>
            <c:ext xmlns:c16="http://schemas.microsoft.com/office/drawing/2014/chart" uri="{C3380CC4-5D6E-409C-BE32-E72D297353CC}">
              <c16:uniqueId val="{0000000B-E9D9-4FF4-A385-3546E84BE82B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Sheet1!$N$2</c:f>
            </c:numRef>
          </c:val>
          <c:extLst>
            <c:ext xmlns:c16="http://schemas.microsoft.com/office/drawing/2014/chart" uri="{C3380CC4-5D6E-409C-BE32-E72D297353CC}">
              <c16:uniqueId val="{0000000C-E9D9-4FF4-A385-3546E84BE82B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Sheet1!$O$2</c:f>
            </c:numRef>
          </c:val>
          <c:extLst>
            <c:ext xmlns:c16="http://schemas.microsoft.com/office/drawing/2014/chart" uri="{C3380CC4-5D6E-409C-BE32-E72D297353CC}">
              <c16:uniqueId val="{0000000D-E9D9-4FF4-A385-3546E84BE82B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Sheet1!$P$2</c:f>
            </c:numRef>
          </c:val>
          <c:extLst>
            <c:ext xmlns:c16="http://schemas.microsoft.com/office/drawing/2014/chart" uri="{C3380CC4-5D6E-409C-BE32-E72D297353CC}">
              <c16:uniqueId val="{0000000E-E9D9-4FF4-A385-3546E84BE82B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Sheet1!$Q$2</c:f>
            </c:numRef>
          </c:val>
          <c:extLst>
            <c:ext xmlns:c16="http://schemas.microsoft.com/office/drawing/2014/chart" uri="{C3380CC4-5D6E-409C-BE32-E72D297353CC}">
              <c16:uniqueId val="{0000000F-E9D9-4FF4-A385-3546E84BE82B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Sheet1!$R$2</c:f>
            </c:numRef>
          </c:val>
          <c:extLst>
            <c:ext xmlns:c16="http://schemas.microsoft.com/office/drawing/2014/chart" uri="{C3380CC4-5D6E-409C-BE32-E72D297353CC}">
              <c16:uniqueId val="{00000010-E9D9-4FF4-A385-3546E84BE82B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Sheet1!$S$2</c:f>
            </c:numRef>
          </c:val>
          <c:extLst>
            <c:ext xmlns:c16="http://schemas.microsoft.com/office/drawing/2014/chart" uri="{C3380CC4-5D6E-409C-BE32-E72D297353CC}">
              <c16:uniqueId val="{00000011-E9D9-4FF4-A385-3546E84BE82B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Sheet1!$T$2</c:f>
            </c:numRef>
          </c:val>
          <c:extLst>
            <c:ext xmlns:c16="http://schemas.microsoft.com/office/drawing/2014/chart" uri="{C3380CC4-5D6E-409C-BE32-E72D297353CC}">
              <c16:uniqueId val="{00000012-E9D9-4FF4-A385-3546E84BE82B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Sheet1!$U$2</c:f>
            </c:numRef>
          </c:val>
          <c:extLst>
            <c:ext xmlns:c16="http://schemas.microsoft.com/office/drawing/2014/chart" uri="{C3380CC4-5D6E-409C-BE32-E72D297353CC}">
              <c16:uniqueId val="{00000013-E9D9-4FF4-A385-3546E84BE82B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Sheet1!$V$2</c:f>
            </c:numRef>
          </c:val>
          <c:extLst>
            <c:ext xmlns:c16="http://schemas.microsoft.com/office/drawing/2014/chart" uri="{C3380CC4-5D6E-409C-BE32-E72D297353CC}">
              <c16:uniqueId val="{00000014-E9D9-4FF4-A385-3546E84BE82B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Sheet1!$W$2</c:f>
            </c:numRef>
          </c:val>
          <c:extLst>
            <c:ext xmlns:c16="http://schemas.microsoft.com/office/drawing/2014/chart" uri="{C3380CC4-5D6E-409C-BE32-E72D297353CC}">
              <c16:uniqueId val="{00000015-E9D9-4FF4-A385-3546E84BE82B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Sheet1!$X$2</c:f>
            </c:numRef>
          </c:val>
          <c:extLst>
            <c:ext xmlns:c16="http://schemas.microsoft.com/office/drawing/2014/chart" uri="{C3380CC4-5D6E-409C-BE32-E72D297353CC}">
              <c16:uniqueId val="{00000016-E9D9-4FF4-A385-3546E84BE82B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Sheet1!$Y$2</c:f>
            </c:numRef>
          </c:val>
          <c:extLst>
            <c:ext xmlns:c16="http://schemas.microsoft.com/office/drawing/2014/chart" uri="{C3380CC4-5D6E-409C-BE32-E72D297353CC}">
              <c16:uniqueId val="{00000017-E9D9-4FF4-A385-3546E84BE82B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Sheet1!$Z$2</c:f>
            </c:numRef>
          </c:val>
          <c:extLst>
            <c:ext xmlns:c16="http://schemas.microsoft.com/office/drawing/2014/chart" uri="{C3380CC4-5D6E-409C-BE32-E72D297353CC}">
              <c16:uniqueId val="{00000018-E9D9-4FF4-A385-3546E84BE82B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Sheet1!$AA$2</c:f>
            </c:numRef>
          </c:val>
          <c:extLst>
            <c:ext xmlns:c16="http://schemas.microsoft.com/office/drawing/2014/chart" uri="{C3380CC4-5D6E-409C-BE32-E72D297353CC}">
              <c16:uniqueId val="{00000019-E9D9-4FF4-A385-3546E84BE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938744"/>
        <c:axId val="396938088"/>
      </c:barChart>
      <c:catAx>
        <c:axId val="396938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938088"/>
        <c:crosses val="autoZero"/>
        <c:auto val="1"/>
        <c:lblAlgn val="ctr"/>
        <c:lblOffset val="100"/>
        <c:noMultiLvlLbl val="0"/>
      </c:catAx>
      <c:valAx>
        <c:axId val="39693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938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73CC2-825F-4BD5-ADD1-70DEE0E36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Total | AFRICA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363613-9C15-4EFE-A1EE-85D871489F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76177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EF0B8-B20B-4A39-BD53-F7445B1A32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D5B9C-EBD1-4F7A-BBDA-90CD83CF6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6768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Followers Total | AFRICA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Followers Total | AFRICA</dc:title>
  <dc:creator>Frederik Born</dc:creator>
  <cp:lastModifiedBy>Frederik Born</cp:lastModifiedBy>
  <cp:revision>1</cp:revision>
  <dcterms:created xsi:type="dcterms:W3CDTF">2024-11-08T15:02:39Z</dcterms:created>
  <dcterms:modified xsi:type="dcterms:W3CDTF">2024-11-08T15:02:53Z</dcterms:modified>
</cp:coreProperties>
</file>