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@canalplusafrique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520967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7A-486E-BBCF-CB48C66C72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@canalplussportafrique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298928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7A-486E-BBCF-CB48C66C7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14912"/>
        <c:axId val="391821472"/>
      </c:barChart>
      <c:dateAx>
        <c:axId val="39181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21472"/>
        <c:crosses val="autoZero"/>
        <c:auto val="1"/>
        <c:lblOffset val="100"/>
        <c:baseTimeUnit val="days"/>
      </c:dateAx>
      <c:valAx>
        <c:axId val="391821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81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20AFD-DBDB-4B7F-8FB4-0B38CA565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1 group and 1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452023-EBFE-45AA-84D3-ABD70A2B1A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012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C2842-9144-47DB-88C8-55AAD72DC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B0EE3-EA42-47FB-9462-792A472B6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589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Total Followers | 1 group and 1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Total Followers | 1 group and 1 profile</dc:title>
  <dc:creator>Frederik Born</dc:creator>
  <cp:lastModifiedBy>Frederik Born</cp:lastModifiedBy>
  <cp:revision>1</cp:revision>
  <dcterms:created xsi:type="dcterms:W3CDTF">2024-11-08T14:50:39Z</dcterms:created>
  <dcterms:modified xsi:type="dcterms:W3CDTF">2024-11-08T14:50:56Z</dcterms:modified>
</cp:coreProperties>
</file>