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canalplusafrique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406607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8E-4EA3-A52B-6698CCD93A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canalpluscotedivoire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60357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8E-4EA3-A52B-6698CCD93A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aplusivoire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143016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8E-4EA3-A52B-6698CCD93AA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aplusafrique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68836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8E-4EA3-A52B-6698CCD93AA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lechoeurdesfemmes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108706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8E-4EA3-A52B-6698CCD93AA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parlementdurire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315306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A8E-4EA3-A52B-6698CCD93AA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canalplus_rwanda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15563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A8E-4EA3-A52B-6698CCD93AA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canalplussportafr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716999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A8E-4EA3-A52B-6698CCD93A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656752"/>
        <c:axId val="388658064"/>
      </c:barChart>
      <c:dateAx>
        <c:axId val="388656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658064"/>
        <c:crosses val="autoZero"/>
        <c:auto val="1"/>
        <c:lblOffset val="100"/>
        <c:baseTimeUnit val="days"/>
      </c:dateAx>
      <c:valAx>
        <c:axId val="38865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65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7A7C1-E234-46A6-A243-B81A2F4C0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AFRICA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9FE979-B1FF-4C70-BE7E-221099B32E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07618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424DC6-A1B4-452F-B0FF-95C2F83DEC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5A313-00BE-45C7-BE97-2C8252A90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71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AFRICA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AFRICA</dc:title>
  <dc:creator>Frederik Born</dc:creator>
  <cp:lastModifiedBy>Frederik Born</cp:lastModifiedBy>
  <cp:revision>1</cp:revision>
  <dcterms:created xsi:type="dcterms:W3CDTF">2024-11-08T14:21:58Z</dcterms:created>
  <dcterms:modified xsi:type="dcterms:W3CDTF">2024-11-08T14:22:12Z</dcterms:modified>
</cp:coreProperties>
</file>