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F454-4121-8666-C10C5E5C7B0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F454-4121-8666-C10C5E5C7B0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F454-4121-8666-C10C5E5C7B0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F454-4121-8666-C10C5E5C7B0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F454-4121-8666-C10C5E5C7B0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F454-4121-8666-C10C5E5C7B0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F454-4121-8666-C10C5E5C7B0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F454-4121-8666-C10C5E5C7B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861760"/>
        <c:axId val="389862744"/>
      </c:barChart>
      <c:catAx>
        <c:axId val="38986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62744"/>
        <c:crosses val="autoZero"/>
        <c:auto val="1"/>
        <c:lblAlgn val="ctr"/>
        <c:lblOffset val="100"/>
        <c:noMultiLvlLbl val="0"/>
      </c:catAx>
      <c:valAx>
        <c:axId val="38986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6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07F6A-A032-48E9-AA33-FC80FE997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9CD171-CF21-409E-8040-CED8EA34D5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7788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0843A-50CC-435C-9D34-DF61DD2E0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446FB-D92C-4C2B-BFFB-D08E9337B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7381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AFRICA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AFRICA</dc:title>
  <dc:creator>Frederik Born</dc:creator>
  <cp:lastModifiedBy>Frederik Born</cp:lastModifiedBy>
  <cp:revision>1</cp:revision>
  <dcterms:created xsi:type="dcterms:W3CDTF">2024-11-08T14:20:27Z</dcterms:created>
  <dcterms:modified xsi:type="dcterms:W3CDTF">2024-11-08T14:20:37Z</dcterms:modified>
</cp:coreProperties>
</file>